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6" r:id="rId4"/>
    <p:sldId id="267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E3F3"/>
    <a:srgbClr val="E6EF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22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9680D-A22A-4574-BDB7-3890DAE50945}" type="datetimeFigureOut">
              <a:rPr lang="de-DE" smtClean="0"/>
              <a:t>27.11.2019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5954-024F-4BA6-8D87-A8511405EB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0967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9680D-A22A-4574-BDB7-3890DAE50945}" type="datetimeFigureOut">
              <a:rPr lang="de-DE" smtClean="0"/>
              <a:t>27.11.2019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5954-024F-4BA6-8D87-A8511405EB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7495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9680D-A22A-4574-BDB7-3890DAE50945}" type="datetimeFigureOut">
              <a:rPr lang="de-DE" smtClean="0"/>
              <a:t>27.11.2019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5954-024F-4BA6-8D87-A8511405EB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6243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9680D-A22A-4574-BDB7-3890DAE50945}" type="datetimeFigureOut">
              <a:rPr lang="de-DE" smtClean="0"/>
              <a:t>27.11.2019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5954-024F-4BA6-8D87-A8511405EB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1022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9680D-A22A-4574-BDB7-3890DAE50945}" type="datetimeFigureOut">
              <a:rPr lang="de-DE" smtClean="0"/>
              <a:t>27.11.2019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5954-024F-4BA6-8D87-A8511405EB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7406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9680D-A22A-4574-BDB7-3890DAE50945}" type="datetimeFigureOut">
              <a:rPr lang="de-DE" smtClean="0"/>
              <a:t>27.11.2019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5954-024F-4BA6-8D87-A8511405EB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6501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9680D-A22A-4574-BDB7-3890DAE50945}" type="datetimeFigureOut">
              <a:rPr lang="de-DE" smtClean="0"/>
              <a:t>27.11.2019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5954-024F-4BA6-8D87-A8511405EB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2129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9680D-A22A-4574-BDB7-3890DAE50945}" type="datetimeFigureOut">
              <a:rPr lang="de-DE" smtClean="0"/>
              <a:t>27.11.2019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5954-024F-4BA6-8D87-A8511405EB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9879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9680D-A22A-4574-BDB7-3890DAE50945}" type="datetimeFigureOut">
              <a:rPr lang="de-DE" smtClean="0"/>
              <a:t>27.11.2019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5954-024F-4BA6-8D87-A8511405EB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8393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9680D-A22A-4574-BDB7-3890DAE50945}" type="datetimeFigureOut">
              <a:rPr lang="de-DE" smtClean="0"/>
              <a:t>27.11.2019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5954-024F-4BA6-8D87-A8511405EB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8037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9680D-A22A-4574-BDB7-3890DAE50945}" type="datetimeFigureOut">
              <a:rPr lang="de-DE" smtClean="0"/>
              <a:t>27.11.2019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5954-024F-4BA6-8D87-A8511405EB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7384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79680D-A22A-4574-BDB7-3890DAE50945}" type="datetimeFigureOut">
              <a:rPr lang="de-DE" smtClean="0"/>
              <a:t>27.11.2019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45954-024F-4BA6-8D87-A8511405EB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0538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939"/>
            <a:ext cx="12192000" cy="6858000"/>
          </a:xfrm>
          <a:prstGeom prst="rect">
            <a:avLst/>
          </a:prstGeom>
          <a:gradFill>
            <a:gsLst>
              <a:gs pos="19000">
                <a:schemeClr val="accent1">
                  <a:lumMod val="20000"/>
                  <a:lumOff val="80000"/>
                  <a:alpha val="21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65000">
                <a:schemeClr val="bg1"/>
              </a:gs>
            </a:gsLst>
            <a:path path="circle">
              <a:fillToRect l="100000" t="100000"/>
            </a:path>
          </a:gradFill>
          <a:effectLst>
            <a:outerShdw blurRad="50800" dist="50800" dir="5400000" algn="ctr" rotWithShape="0">
              <a:srgbClr val="000000"/>
            </a:outerShdw>
            <a:softEdge rad="0"/>
          </a:effectLst>
        </p:spPr>
      </p:pic>
      <p:sp>
        <p:nvSpPr>
          <p:cNvPr id="6" name="Rechteck 5"/>
          <p:cNvSpPr/>
          <p:nvPr/>
        </p:nvSpPr>
        <p:spPr>
          <a:xfrm>
            <a:off x="2571078" y="1046809"/>
            <a:ext cx="6590175" cy="4603953"/>
          </a:xfrm>
          <a:prstGeom prst="rect">
            <a:avLst/>
          </a:prstGeom>
          <a:solidFill>
            <a:schemeClr val="bg1">
              <a:lumMod val="95000"/>
              <a:alpha val="75000"/>
            </a:schemeClr>
          </a:solidFill>
        </p:spPr>
        <p:txBody>
          <a:bodyPr wrap="square">
            <a:spAutoFit/>
          </a:bodyPr>
          <a:lstStyle/>
          <a:p>
            <a:pPr marL="182563">
              <a:lnSpc>
                <a:spcPct val="107000"/>
              </a:lnSpc>
              <a:spcAft>
                <a:spcPts val="0"/>
              </a:spcAft>
            </a:pPr>
            <a:r>
              <a:rPr lang="de-DE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EG+ </a:t>
            </a:r>
            <a:r>
              <a:rPr lang="de-DE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57</a:t>
            </a:r>
            <a:r>
              <a:rPr lang="de-DE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de-DE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</a:t>
            </a:r>
            <a:r>
              <a:rPr lang="de-DE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de-DE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sz="4800" b="1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Wasser </a:t>
            </a:r>
            <a:r>
              <a:rPr lang="de-DE" sz="48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vom </a:t>
            </a:r>
            <a:r>
              <a:rPr lang="de-DE" sz="4800" b="1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Himmel</a:t>
            </a:r>
            <a:endParaRPr lang="de-DE" sz="4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25475" indent="-442913">
              <a:lnSpc>
                <a:spcPct val="107000"/>
              </a:lnSpc>
              <a:spcAft>
                <a:spcPts val="0"/>
              </a:spcAft>
            </a:pPr>
            <a:endParaRPr lang="de-DE" sz="12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2562" lvl="0">
              <a:lnSpc>
                <a:spcPct val="107000"/>
              </a:lnSpc>
              <a:spcAft>
                <a:spcPts val="0"/>
              </a:spcAft>
            </a:pPr>
            <a:r>
              <a:rPr lang="de-DE" sz="44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Wasser vom Himmel </a:t>
            </a:r>
            <a:r>
              <a:rPr lang="de-DE" sz="44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de-DE" sz="44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DE" sz="44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fließe </a:t>
            </a:r>
            <a:r>
              <a:rPr lang="de-DE" sz="44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zur Erde,</a:t>
            </a:r>
            <a:endParaRPr lang="de-DE" sz="44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0975" indent="1588">
              <a:lnSpc>
                <a:spcPct val="107000"/>
              </a:lnSpc>
              <a:spcAft>
                <a:spcPts val="0"/>
              </a:spcAft>
            </a:pPr>
            <a:r>
              <a:rPr lang="de-DE" sz="44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 </a:t>
            </a:r>
            <a:r>
              <a:rPr lang="de-DE" sz="4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gibst der Schöpfung</a:t>
            </a:r>
            <a:endParaRPr lang="de-DE" sz="4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0975" indent="1588">
              <a:lnSpc>
                <a:spcPct val="107000"/>
              </a:lnSpc>
              <a:spcAft>
                <a:spcPts val="0"/>
              </a:spcAft>
            </a:pPr>
            <a:r>
              <a:rPr lang="de-DE" sz="44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Wachstum </a:t>
            </a:r>
            <a:r>
              <a:rPr lang="de-DE" sz="4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und Kraft.</a:t>
            </a:r>
            <a:endParaRPr lang="de-DE" sz="4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7213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939"/>
            <a:ext cx="12192000" cy="6858000"/>
          </a:xfrm>
          <a:prstGeom prst="rect">
            <a:avLst/>
          </a:prstGeom>
          <a:gradFill>
            <a:gsLst>
              <a:gs pos="19000">
                <a:schemeClr val="accent1">
                  <a:lumMod val="20000"/>
                  <a:lumOff val="80000"/>
                  <a:alpha val="21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65000">
                <a:schemeClr val="bg1"/>
              </a:gs>
            </a:gsLst>
            <a:path path="circle">
              <a:fillToRect l="100000" t="100000"/>
            </a:path>
          </a:gradFill>
          <a:effectLst>
            <a:outerShdw blurRad="50800" dist="50800" dir="5400000" algn="ctr" rotWithShape="0">
              <a:srgbClr val="000000"/>
            </a:outerShdw>
            <a:softEdge rad="0"/>
          </a:effectLst>
        </p:spPr>
      </p:pic>
      <p:sp>
        <p:nvSpPr>
          <p:cNvPr id="6" name="Rechteck 5"/>
          <p:cNvSpPr/>
          <p:nvPr/>
        </p:nvSpPr>
        <p:spPr>
          <a:xfrm>
            <a:off x="2571079" y="1046809"/>
            <a:ext cx="6581548" cy="4603953"/>
          </a:xfrm>
          <a:prstGeom prst="rect">
            <a:avLst/>
          </a:prstGeom>
          <a:solidFill>
            <a:schemeClr val="bg1">
              <a:lumMod val="95000"/>
              <a:alpha val="75000"/>
            </a:schemeClr>
          </a:solidFill>
        </p:spPr>
        <p:txBody>
          <a:bodyPr wrap="square">
            <a:spAutoFit/>
          </a:bodyPr>
          <a:lstStyle/>
          <a:p>
            <a:pPr marL="182563">
              <a:lnSpc>
                <a:spcPct val="107000"/>
              </a:lnSpc>
              <a:spcAft>
                <a:spcPts val="0"/>
              </a:spcAft>
            </a:pPr>
            <a:r>
              <a:rPr lang="de-DE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EG+ </a:t>
            </a:r>
            <a:r>
              <a:rPr lang="de-DE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57</a:t>
            </a:r>
            <a:r>
              <a:rPr lang="de-DE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de-DE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</a:t>
            </a:r>
            <a:r>
              <a:rPr lang="de-DE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de-DE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sz="4800" b="1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Wasser </a:t>
            </a:r>
            <a:r>
              <a:rPr lang="de-DE" sz="48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vom </a:t>
            </a:r>
            <a:r>
              <a:rPr lang="de-DE" sz="4800" b="1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Himmel</a:t>
            </a:r>
            <a:endParaRPr lang="de-DE" sz="4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25475" indent="-442913">
              <a:lnSpc>
                <a:spcPct val="107000"/>
              </a:lnSpc>
              <a:spcAft>
                <a:spcPts val="0"/>
              </a:spcAft>
            </a:pPr>
            <a:r>
              <a:rPr lang="de-DE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de-DE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0975" lvl="0">
              <a:lnSpc>
                <a:spcPct val="107000"/>
              </a:lnSpc>
              <a:spcAft>
                <a:spcPts val="0"/>
              </a:spcAft>
            </a:pPr>
            <a:r>
              <a:rPr lang="de-DE" sz="44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Wasser </a:t>
            </a:r>
            <a:r>
              <a:rPr lang="de-DE" sz="4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der Quelle,</a:t>
            </a:r>
          </a:p>
          <a:p>
            <a:pPr marL="180975" lvl="0">
              <a:lnSpc>
                <a:spcPct val="107000"/>
              </a:lnSpc>
              <a:spcAft>
                <a:spcPts val="0"/>
              </a:spcAft>
            </a:pPr>
            <a:r>
              <a:rPr lang="de-DE" sz="44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ströme </a:t>
            </a:r>
            <a:r>
              <a:rPr lang="de-DE" sz="4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zum Meer hin;</a:t>
            </a:r>
          </a:p>
          <a:p>
            <a:pPr marL="180975" lvl="0">
              <a:lnSpc>
                <a:spcPct val="107000"/>
              </a:lnSpc>
              <a:spcAft>
                <a:spcPts val="0"/>
              </a:spcAft>
            </a:pPr>
            <a:r>
              <a:rPr lang="de-DE" sz="44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 </a:t>
            </a:r>
            <a:r>
              <a:rPr lang="de-DE" sz="4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gleicht mein Leben:</a:t>
            </a:r>
          </a:p>
          <a:p>
            <a:pPr marL="180975" lvl="0">
              <a:lnSpc>
                <a:spcPct val="107000"/>
              </a:lnSpc>
              <a:spcAft>
                <a:spcPts val="0"/>
              </a:spcAft>
            </a:pPr>
            <a:r>
              <a:rPr lang="de-DE" sz="44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mündet </a:t>
            </a:r>
            <a:r>
              <a:rPr lang="de-DE" sz="4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Gott.</a:t>
            </a:r>
          </a:p>
        </p:txBody>
      </p:sp>
    </p:spTree>
    <p:extLst>
      <p:ext uri="{BB962C8B-B14F-4D97-AF65-F5344CB8AC3E}">
        <p14:creationId xmlns:p14="http://schemas.microsoft.com/office/powerpoint/2010/main" val="1273401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939"/>
            <a:ext cx="12192000" cy="6858000"/>
          </a:xfrm>
          <a:prstGeom prst="rect">
            <a:avLst/>
          </a:prstGeom>
          <a:gradFill>
            <a:gsLst>
              <a:gs pos="19000">
                <a:schemeClr val="accent1">
                  <a:lumMod val="20000"/>
                  <a:lumOff val="80000"/>
                  <a:alpha val="21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65000">
                <a:schemeClr val="bg1"/>
              </a:gs>
            </a:gsLst>
            <a:path path="circle">
              <a:fillToRect l="100000" t="100000"/>
            </a:path>
          </a:gradFill>
          <a:effectLst>
            <a:outerShdw blurRad="50800" dist="50800" dir="5400000" algn="ctr" rotWithShape="0">
              <a:srgbClr val="000000"/>
            </a:outerShdw>
            <a:softEdge rad="0"/>
          </a:effectLst>
        </p:spPr>
      </p:pic>
      <p:sp>
        <p:nvSpPr>
          <p:cNvPr id="6" name="Rechteck 5"/>
          <p:cNvSpPr/>
          <p:nvPr/>
        </p:nvSpPr>
        <p:spPr>
          <a:xfrm>
            <a:off x="2571078" y="1046809"/>
            <a:ext cx="6598801" cy="4603953"/>
          </a:xfrm>
          <a:prstGeom prst="rect">
            <a:avLst/>
          </a:prstGeom>
          <a:solidFill>
            <a:schemeClr val="bg1">
              <a:lumMod val="95000"/>
              <a:alpha val="75000"/>
            </a:schemeClr>
          </a:solidFill>
        </p:spPr>
        <p:txBody>
          <a:bodyPr wrap="square">
            <a:spAutoFit/>
          </a:bodyPr>
          <a:lstStyle/>
          <a:p>
            <a:pPr marL="182563">
              <a:lnSpc>
                <a:spcPct val="107000"/>
              </a:lnSpc>
              <a:spcAft>
                <a:spcPts val="0"/>
              </a:spcAft>
            </a:pPr>
            <a:r>
              <a:rPr lang="de-DE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EG+ </a:t>
            </a:r>
            <a:r>
              <a:rPr lang="de-DE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57</a:t>
            </a:r>
            <a:r>
              <a:rPr lang="de-DE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de-DE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 </a:t>
            </a:r>
            <a:r>
              <a:rPr lang="de-DE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de-DE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sz="4800" b="1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Wasser </a:t>
            </a:r>
            <a:r>
              <a:rPr lang="de-DE" sz="48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vom </a:t>
            </a:r>
            <a:r>
              <a:rPr lang="de-DE" sz="4800" b="1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Himmel</a:t>
            </a:r>
            <a:endParaRPr lang="de-DE" sz="4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25475" indent="-442913">
              <a:lnSpc>
                <a:spcPct val="107000"/>
              </a:lnSpc>
              <a:spcAft>
                <a:spcPts val="0"/>
              </a:spcAft>
            </a:pPr>
            <a:r>
              <a:rPr lang="de-DE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de-DE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92175" lvl="0" indent="-709613">
              <a:lnSpc>
                <a:spcPct val="107000"/>
              </a:lnSpc>
              <a:spcAft>
                <a:spcPts val="0"/>
              </a:spcAft>
            </a:pPr>
            <a:r>
              <a:rPr lang="de-DE" sz="44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Wasser </a:t>
            </a:r>
            <a:r>
              <a:rPr lang="de-DE" sz="4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 Lebens,</a:t>
            </a:r>
          </a:p>
          <a:p>
            <a:pPr marL="892175" lvl="0" indent="-709613">
              <a:lnSpc>
                <a:spcPct val="107000"/>
              </a:lnSpc>
              <a:spcAft>
                <a:spcPts val="0"/>
              </a:spcAft>
            </a:pPr>
            <a:r>
              <a:rPr lang="de-DE" sz="44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sprudelnder </a:t>
            </a:r>
            <a:r>
              <a:rPr lang="de-DE" sz="4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Quellgrund,</a:t>
            </a:r>
          </a:p>
          <a:p>
            <a:pPr marL="892175" lvl="0" indent="-709613">
              <a:lnSpc>
                <a:spcPct val="107000"/>
              </a:lnSpc>
              <a:spcAft>
                <a:spcPts val="0"/>
              </a:spcAft>
            </a:pPr>
            <a:r>
              <a:rPr lang="de-DE" sz="44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Christus</a:t>
            </a:r>
            <a:r>
              <a:rPr lang="de-DE" sz="4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du Wahrheit,</a:t>
            </a:r>
          </a:p>
          <a:p>
            <a:pPr marL="892175" lvl="0" indent="-709613">
              <a:lnSpc>
                <a:spcPct val="107000"/>
              </a:lnSpc>
              <a:spcAft>
                <a:spcPts val="0"/>
              </a:spcAft>
            </a:pPr>
            <a:r>
              <a:rPr lang="de-DE" sz="44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still </a:t>
            </a:r>
            <a:r>
              <a:rPr lang="de-DE" sz="4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meinen Durst.</a:t>
            </a:r>
          </a:p>
        </p:txBody>
      </p:sp>
    </p:spTree>
    <p:extLst>
      <p:ext uri="{BB962C8B-B14F-4D97-AF65-F5344CB8AC3E}">
        <p14:creationId xmlns:p14="http://schemas.microsoft.com/office/powerpoint/2010/main" val="23773494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939"/>
            <a:ext cx="12192000" cy="6858000"/>
          </a:xfrm>
          <a:prstGeom prst="rect">
            <a:avLst/>
          </a:prstGeom>
          <a:gradFill>
            <a:gsLst>
              <a:gs pos="19000">
                <a:schemeClr val="accent1">
                  <a:lumMod val="20000"/>
                  <a:lumOff val="80000"/>
                  <a:alpha val="21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65000">
                <a:schemeClr val="bg1"/>
              </a:gs>
            </a:gsLst>
            <a:path path="circle">
              <a:fillToRect l="100000" t="100000"/>
            </a:path>
          </a:gradFill>
          <a:effectLst>
            <a:outerShdw blurRad="50800" dist="50800" dir="5400000" algn="ctr" rotWithShape="0">
              <a:srgbClr val="000000"/>
            </a:outerShdw>
            <a:softEdge rad="0"/>
          </a:effectLst>
        </p:spPr>
      </p:pic>
      <p:sp>
        <p:nvSpPr>
          <p:cNvPr id="6" name="Rechteck 5"/>
          <p:cNvSpPr/>
          <p:nvPr/>
        </p:nvSpPr>
        <p:spPr>
          <a:xfrm>
            <a:off x="2571078" y="1046809"/>
            <a:ext cx="6590175" cy="4603953"/>
          </a:xfrm>
          <a:prstGeom prst="rect">
            <a:avLst/>
          </a:prstGeom>
          <a:solidFill>
            <a:schemeClr val="bg1">
              <a:lumMod val="95000"/>
              <a:alpha val="75000"/>
            </a:schemeClr>
          </a:solidFill>
        </p:spPr>
        <p:txBody>
          <a:bodyPr wrap="square">
            <a:spAutoFit/>
          </a:bodyPr>
          <a:lstStyle/>
          <a:p>
            <a:pPr marL="182563">
              <a:lnSpc>
                <a:spcPct val="107000"/>
              </a:lnSpc>
              <a:spcAft>
                <a:spcPts val="0"/>
              </a:spcAft>
            </a:pPr>
            <a:r>
              <a:rPr lang="de-DE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EG+ </a:t>
            </a:r>
            <a:r>
              <a:rPr lang="de-DE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57</a:t>
            </a:r>
            <a:r>
              <a:rPr lang="de-DE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de-DE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 </a:t>
            </a:r>
            <a:r>
              <a:rPr lang="de-DE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de-DE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sz="4800" b="1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Wasser </a:t>
            </a:r>
            <a:r>
              <a:rPr lang="de-DE" sz="48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vom </a:t>
            </a:r>
            <a:r>
              <a:rPr lang="de-DE" sz="4800" b="1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Himmel</a:t>
            </a:r>
            <a:endParaRPr lang="de-DE" sz="4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25475" indent="-442913">
              <a:lnSpc>
                <a:spcPct val="107000"/>
              </a:lnSpc>
              <a:spcAft>
                <a:spcPts val="0"/>
              </a:spcAft>
            </a:pPr>
            <a:endParaRPr lang="de-DE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92175" lvl="0" indent="-709613">
              <a:lnSpc>
                <a:spcPct val="107000"/>
              </a:lnSpc>
              <a:spcAft>
                <a:spcPts val="0"/>
              </a:spcAft>
            </a:pPr>
            <a:r>
              <a:rPr lang="de-DE" sz="44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Wasser </a:t>
            </a:r>
            <a:r>
              <a:rPr lang="de-DE" sz="4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der Taufe,</a:t>
            </a:r>
          </a:p>
          <a:p>
            <a:pPr marL="892175" lvl="0" indent="-709613">
              <a:lnSpc>
                <a:spcPct val="107000"/>
              </a:lnSpc>
              <a:spcAft>
                <a:spcPts val="0"/>
              </a:spcAft>
            </a:pPr>
            <a:r>
              <a:rPr lang="de-DE" sz="44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löse</a:t>
            </a:r>
            <a:r>
              <a:rPr lang="de-DE" sz="4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de-DE" sz="44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befreie;</a:t>
            </a:r>
            <a:endParaRPr lang="de-DE" sz="44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92175" lvl="0" indent="-709613">
              <a:lnSpc>
                <a:spcPct val="107000"/>
              </a:lnSpc>
              <a:spcAft>
                <a:spcPts val="0"/>
              </a:spcAft>
            </a:pPr>
            <a:r>
              <a:rPr lang="de-DE" sz="44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schenk </a:t>
            </a:r>
            <a:r>
              <a:rPr lang="de-DE" sz="4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deinen Atem,</a:t>
            </a:r>
          </a:p>
          <a:p>
            <a:pPr marL="892175" lvl="0" indent="-709613">
              <a:lnSpc>
                <a:spcPct val="107000"/>
              </a:lnSpc>
              <a:spcAft>
                <a:spcPts val="0"/>
              </a:spcAft>
            </a:pPr>
            <a:r>
              <a:rPr lang="de-DE" sz="44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Heiliger </a:t>
            </a:r>
            <a:r>
              <a:rPr lang="de-DE" sz="4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Geist.</a:t>
            </a:r>
          </a:p>
        </p:txBody>
      </p:sp>
    </p:spTree>
    <p:extLst>
      <p:ext uri="{BB962C8B-B14F-4D97-AF65-F5344CB8AC3E}">
        <p14:creationId xmlns:p14="http://schemas.microsoft.com/office/powerpoint/2010/main" val="4329296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</Words>
  <Application>Microsoft Office PowerPoint</Application>
  <PresentationFormat>Breitbild</PresentationFormat>
  <Paragraphs>23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Gels, Heike</dc:creator>
  <cp:lastModifiedBy>Gels, Heike</cp:lastModifiedBy>
  <cp:revision>14</cp:revision>
  <dcterms:created xsi:type="dcterms:W3CDTF">2019-11-12T13:25:15Z</dcterms:created>
  <dcterms:modified xsi:type="dcterms:W3CDTF">2019-11-27T08:07:34Z</dcterms:modified>
</cp:coreProperties>
</file>