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  <p:sldId id="26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3F3"/>
    <a:srgbClr val="E6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27.11.2019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9"/>
            <a:ext cx="12192000" cy="6858000"/>
          </a:xfrm>
          <a:prstGeom prst="rect">
            <a:avLst/>
          </a:prstGeom>
          <a:gradFill>
            <a:gsLst>
              <a:gs pos="19000">
                <a:schemeClr val="accent1">
                  <a:lumMod val="20000"/>
                  <a:lumOff val="80000"/>
                  <a:alpha val="21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5000">
                <a:schemeClr val="bg1"/>
              </a:gs>
            </a:gsLst>
            <a:path path="circle">
              <a:fillToRect l="100000" t="100000"/>
            </a:path>
          </a:gradFill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6" name="Rechteck 5"/>
          <p:cNvSpPr/>
          <p:nvPr/>
        </p:nvSpPr>
        <p:spPr>
          <a:xfrm>
            <a:off x="2571078" y="1046809"/>
            <a:ext cx="6590175" cy="4603953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>
            <a:spAutoFit/>
          </a:bodyPr>
          <a:lstStyle/>
          <a:p>
            <a:pPr marL="182563">
              <a:lnSpc>
                <a:spcPct val="107000"/>
              </a:lnSpc>
              <a:spcAft>
                <a:spcPts val="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vom </a:t>
            </a: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Himmel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442913">
              <a:lnSpc>
                <a:spcPct val="107000"/>
              </a:lnSpc>
              <a:spcAft>
                <a:spcPts val="0"/>
              </a:spcAft>
            </a:pPr>
            <a:endParaRPr lang="de-DE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562" lvl="0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vom Himmel </a:t>
            </a: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fließe </a:t>
            </a: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zur Erde,</a:t>
            </a:r>
            <a:endParaRPr lang="de-DE" sz="4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1588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gibst der Schöpfung</a:t>
            </a:r>
            <a:endParaRPr lang="de-DE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1588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Wachstum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Kraft.</a:t>
            </a:r>
            <a:endParaRPr lang="de-DE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1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9"/>
            <a:ext cx="12192000" cy="6858000"/>
          </a:xfrm>
          <a:prstGeom prst="rect">
            <a:avLst/>
          </a:prstGeom>
          <a:gradFill>
            <a:gsLst>
              <a:gs pos="19000">
                <a:schemeClr val="accent1">
                  <a:lumMod val="20000"/>
                  <a:lumOff val="80000"/>
                  <a:alpha val="21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5000">
                <a:schemeClr val="bg1"/>
              </a:gs>
            </a:gsLst>
            <a:path path="circle">
              <a:fillToRect l="100000" t="100000"/>
            </a:path>
          </a:gradFill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6" name="Rechteck 5"/>
          <p:cNvSpPr/>
          <p:nvPr/>
        </p:nvSpPr>
        <p:spPr>
          <a:xfrm>
            <a:off x="2571079" y="1046809"/>
            <a:ext cx="6581548" cy="4603953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>
            <a:spAutoFit/>
          </a:bodyPr>
          <a:lstStyle/>
          <a:p>
            <a:pPr marL="182563">
              <a:lnSpc>
                <a:spcPct val="107000"/>
              </a:lnSpc>
              <a:spcAft>
                <a:spcPts val="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vom </a:t>
            </a: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Himmel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442913">
              <a:lnSpc>
                <a:spcPct val="107000"/>
              </a:lnSpc>
              <a:spcAft>
                <a:spcPts val="0"/>
              </a:spcAft>
            </a:pPr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lvl="0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Quelle,</a:t>
            </a:r>
          </a:p>
          <a:p>
            <a:pPr marL="180975" lvl="0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ströme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zum Meer hin;</a:t>
            </a:r>
          </a:p>
          <a:p>
            <a:pPr marL="180975" lvl="0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gleicht mein Leben:</a:t>
            </a:r>
          </a:p>
          <a:p>
            <a:pPr marL="180975" lvl="0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mündet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Gott.</a:t>
            </a:r>
          </a:p>
        </p:txBody>
      </p:sp>
    </p:spTree>
    <p:extLst>
      <p:ext uri="{BB962C8B-B14F-4D97-AF65-F5344CB8AC3E}">
        <p14:creationId xmlns:p14="http://schemas.microsoft.com/office/powerpoint/2010/main" val="127340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9"/>
            <a:ext cx="12192000" cy="6858000"/>
          </a:xfrm>
          <a:prstGeom prst="rect">
            <a:avLst/>
          </a:prstGeom>
          <a:gradFill>
            <a:gsLst>
              <a:gs pos="19000">
                <a:schemeClr val="accent1">
                  <a:lumMod val="20000"/>
                  <a:lumOff val="80000"/>
                  <a:alpha val="21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5000">
                <a:schemeClr val="bg1"/>
              </a:gs>
            </a:gsLst>
            <a:path path="circle">
              <a:fillToRect l="100000" t="100000"/>
            </a:path>
          </a:gradFill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6" name="Rechteck 5"/>
          <p:cNvSpPr/>
          <p:nvPr/>
        </p:nvSpPr>
        <p:spPr>
          <a:xfrm>
            <a:off x="2571078" y="1046809"/>
            <a:ext cx="6598801" cy="4603953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>
            <a:spAutoFit/>
          </a:bodyPr>
          <a:lstStyle/>
          <a:p>
            <a:pPr marL="182563">
              <a:lnSpc>
                <a:spcPct val="107000"/>
              </a:lnSpc>
              <a:spcAft>
                <a:spcPts val="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vom </a:t>
            </a: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Himmel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442913">
              <a:lnSpc>
                <a:spcPct val="107000"/>
              </a:lnSpc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Lebens,</a:t>
            </a: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sprudelnder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Quellgrund,</a:t>
            </a: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Christus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du Wahrheit,</a:t>
            </a: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meinen Durst.</a:t>
            </a:r>
          </a:p>
        </p:txBody>
      </p:sp>
    </p:spTree>
    <p:extLst>
      <p:ext uri="{BB962C8B-B14F-4D97-AF65-F5344CB8AC3E}">
        <p14:creationId xmlns:p14="http://schemas.microsoft.com/office/powerpoint/2010/main" val="2377349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39"/>
            <a:ext cx="12192000" cy="6858000"/>
          </a:xfrm>
          <a:prstGeom prst="rect">
            <a:avLst/>
          </a:prstGeom>
          <a:gradFill>
            <a:gsLst>
              <a:gs pos="19000">
                <a:schemeClr val="accent1">
                  <a:lumMod val="20000"/>
                  <a:lumOff val="80000"/>
                  <a:alpha val="21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5000">
                <a:schemeClr val="bg1"/>
              </a:gs>
            </a:gsLst>
            <a:path path="circle">
              <a:fillToRect l="100000" t="100000"/>
            </a:path>
          </a:gradFill>
          <a:effectLst>
            <a:outerShdw blurRad="50800" dist="50800" dir="5400000" algn="ctr" rotWithShape="0">
              <a:srgbClr val="000000"/>
            </a:outerShdw>
            <a:softEdge rad="0"/>
          </a:effectLst>
        </p:spPr>
      </p:pic>
      <p:sp>
        <p:nvSpPr>
          <p:cNvPr id="6" name="Rechteck 5"/>
          <p:cNvSpPr/>
          <p:nvPr/>
        </p:nvSpPr>
        <p:spPr>
          <a:xfrm>
            <a:off x="2571078" y="1046809"/>
            <a:ext cx="6590175" cy="4603953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>
            <a:spAutoFit/>
          </a:bodyPr>
          <a:lstStyle/>
          <a:p>
            <a:pPr marL="182563">
              <a:lnSpc>
                <a:spcPct val="107000"/>
              </a:lnSpc>
              <a:spcAft>
                <a:spcPts val="0"/>
              </a:spcAft>
            </a:pP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EG+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vom </a:t>
            </a:r>
            <a:r>
              <a:rPr lang="de-DE" sz="4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Himmel</a:t>
            </a:r>
            <a:endParaRPr lang="de-DE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5475" indent="-442913">
              <a:lnSpc>
                <a:spcPct val="107000"/>
              </a:lnSpc>
              <a:spcAft>
                <a:spcPts val="0"/>
              </a:spcAft>
            </a:pPr>
            <a:endParaRPr lang="de-DE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Wasser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Taufe,</a:t>
            </a: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löse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befreie;</a:t>
            </a:r>
            <a:endParaRPr lang="de-DE" sz="4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schenk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deinen Atem,</a:t>
            </a:r>
          </a:p>
          <a:p>
            <a:pPr marL="892175" lvl="0" indent="-709613">
              <a:lnSpc>
                <a:spcPct val="107000"/>
              </a:lnSpc>
              <a:spcAft>
                <a:spcPts val="0"/>
              </a:spcAft>
            </a:pPr>
            <a:r>
              <a:rPr lang="de-DE" sz="4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Heiliger </a:t>
            </a:r>
            <a:r>
              <a:rPr lang="de-DE" sz="4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Geist.</a:t>
            </a:r>
          </a:p>
        </p:txBody>
      </p:sp>
    </p:spTree>
    <p:extLst>
      <p:ext uri="{BB962C8B-B14F-4D97-AF65-F5344CB8AC3E}">
        <p14:creationId xmlns:p14="http://schemas.microsoft.com/office/powerpoint/2010/main" val="432929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Breitbild</PresentationFormat>
  <Paragraphs>23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14</cp:revision>
  <dcterms:created xsi:type="dcterms:W3CDTF">2019-11-12T13:25:15Z</dcterms:created>
  <dcterms:modified xsi:type="dcterms:W3CDTF">2019-11-27T08:07:34Z</dcterms:modified>
</cp:coreProperties>
</file>