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63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2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2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0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1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7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35103" cy="691049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78186" y="1744963"/>
            <a:ext cx="54854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/>
              <a:t>Ein Kind ist </a:t>
            </a:r>
            <a:r>
              <a:rPr lang="de-DE" sz="3600" b="1" smtClean="0"/>
              <a:t>angekommen</a:t>
            </a:r>
          </a:p>
          <a:p>
            <a:pPr marL="446088" indent="-446088">
              <a:spcBef>
                <a:spcPts val="1200"/>
              </a:spcBef>
              <a:spcAft>
                <a:spcPts val="1200"/>
              </a:spcAft>
            </a:pPr>
            <a:r>
              <a:rPr lang="de-DE" sz="3200" smtClean="0"/>
              <a:t>1.	Ein </a:t>
            </a:r>
            <a:r>
              <a:rPr lang="de-DE" sz="3200"/>
              <a:t>Kind ist angekommen. 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Wir </a:t>
            </a:r>
            <a:r>
              <a:rPr lang="de-DE" sz="3200"/>
              <a:t>alle freun uns sehr.</a:t>
            </a:r>
            <a:br>
              <a:rPr lang="de-DE" sz="3200"/>
            </a:br>
            <a:r>
              <a:rPr lang="de-DE" sz="3200" smtClean="0"/>
              <a:t>Gott </a:t>
            </a:r>
            <a:r>
              <a:rPr lang="de-DE" sz="3200"/>
              <a:t>selber gab dies Leben. 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Er </a:t>
            </a:r>
            <a:r>
              <a:rPr lang="de-DE" sz="3200"/>
              <a:t>bleibt des Kindes Herr.</a:t>
            </a:r>
            <a:br>
              <a:rPr lang="de-DE" sz="3200"/>
            </a:br>
            <a:r>
              <a:rPr lang="de-DE" sz="3200"/>
              <a:t>Gott selber gab dies Leben. 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Er </a:t>
            </a:r>
            <a:r>
              <a:rPr lang="de-DE" sz="3200"/>
              <a:t>bleibt des Kindes Herr.</a:t>
            </a:r>
            <a:endParaRPr lang="de-DE" sz="3200" b="1" smtClean="0"/>
          </a:p>
          <a:p>
            <a:pPr>
              <a:spcAft>
                <a:spcPts val="1200"/>
              </a:spcAft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44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35103" cy="691049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42841" y="1778829"/>
            <a:ext cx="54854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/>
              <a:t>Ein Kind ist </a:t>
            </a:r>
            <a:r>
              <a:rPr lang="de-DE" sz="3600" b="1" smtClean="0"/>
              <a:t>angekommen</a:t>
            </a:r>
          </a:p>
          <a:p>
            <a:pPr marL="446088" indent="-446088">
              <a:spcBef>
                <a:spcPts val="1200"/>
              </a:spcBef>
              <a:spcAft>
                <a:spcPts val="1200"/>
              </a:spcAft>
            </a:pPr>
            <a:r>
              <a:rPr lang="de-DE" sz="3200" smtClean="0"/>
              <a:t>2.</a:t>
            </a:r>
            <a:r>
              <a:rPr lang="de-DE" sz="3200"/>
              <a:t>	Wir beten für die Eltern. 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Sie </a:t>
            </a:r>
            <a:r>
              <a:rPr lang="de-DE" sz="3200"/>
              <a:t>brauchen das Gebet</a:t>
            </a:r>
            <a:r>
              <a:rPr lang="de-DE" sz="3200" smtClean="0"/>
              <a:t>. </a:t>
            </a:r>
            <a:br>
              <a:rPr lang="de-DE" sz="3200" smtClean="0"/>
            </a:br>
            <a:r>
              <a:rPr lang="de-DE" sz="3200" smtClean="0"/>
              <a:t>Sie </a:t>
            </a:r>
            <a:r>
              <a:rPr lang="de-DE" sz="3200"/>
              <a:t>leben alle davon, 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dass </a:t>
            </a:r>
            <a:r>
              <a:rPr lang="de-DE" sz="3200"/>
              <a:t>Gott mit ihnen </a:t>
            </a:r>
            <a:r>
              <a:rPr lang="de-DE" sz="3200" smtClean="0"/>
              <a:t>geht.</a:t>
            </a:r>
            <a:br>
              <a:rPr lang="de-DE" sz="3200" smtClean="0"/>
            </a:br>
            <a:r>
              <a:rPr lang="de-DE" sz="3200" smtClean="0"/>
              <a:t>Sie </a:t>
            </a:r>
            <a:r>
              <a:rPr lang="de-DE" sz="3200"/>
              <a:t>leben alle davon, 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dass </a:t>
            </a:r>
            <a:r>
              <a:rPr lang="de-DE" sz="3200"/>
              <a:t>Gott mit ihnen geht.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382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35103" cy="691049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6682" y="1788078"/>
            <a:ext cx="54854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/>
              <a:t>Ein Kind ist </a:t>
            </a:r>
            <a:r>
              <a:rPr lang="de-DE" sz="3600" b="1" smtClean="0"/>
              <a:t>angekommen</a:t>
            </a:r>
          </a:p>
          <a:p>
            <a:pPr marL="446088" indent="-446088">
              <a:spcBef>
                <a:spcPts val="1200"/>
              </a:spcBef>
              <a:spcAft>
                <a:spcPts val="1200"/>
              </a:spcAft>
            </a:pPr>
            <a:r>
              <a:rPr lang="de-DE" sz="3200" smtClean="0"/>
              <a:t>3.</a:t>
            </a:r>
            <a:r>
              <a:rPr lang="de-DE" sz="3200"/>
              <a:t>	Wir wollen diesem Kinde recht gute Freunde </a:t>
            </a:r>
            <a:r>
              <a:rPr lang="de-DE" sz="3200" smtClean="0"/>
              <a:t>sein</a:t>
            </a:r>
            <a:br>
              <a:rPr lang="de-DE" sz="3200" smtClean="0"/>
            </a:br>
            <a:r>
              <a:rPr lang="de-DE" sz="3200" smtClean="0"/>
              <a:t>und </a:t>
            </a:r>
            <a:r>
              <a:rPr lang="de-DE" sz="3200"/>
              <a:t>laden es mit Freude 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in </a:t>
            </a:r>
            <a:r>
              <a:rPr lang="de-DE" sz="3200"/>
              <a:t>die Gemeinde </a:t>
            </a:r>
            <a:r>
              <a:rPr lang="de-DE" sz="3200" smtClean="0"/>
              <a:t>ein.</a:t>
            </a:r>
            <a:br>
              <a:rPr lang="de-DE" sz="3200" smtClean="0"/>
            </a:br>
            <a:r>
              <a:rPr lang="de-DE" sz="3200" smtClean="0"/>
              <a:t>Und </a:t>
            </a:r>
            <a:r>
              <a:rPr lang="de-DE" sz="3200"/>
              <a:t>laden es mit Freude 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in </a:t>
            </a:r>
            <a:r>
              <a:rPr lang="de-DE" sz="3200"/>
              <a:t>die Gemeinde ein.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052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Breitbild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Gels, Heike</dc:creator>
  <cp:lastModifiedBy>Gels, Heike</cp:lastModifiedBy>
  <cp:revision>10</cp:revision>
  <dcterms:created xsi:type="dcterms:W3CDTF">2019-11-12T13:25:15Z</dcterms:created>
  <dcterms:modified xsi:type="dcterms:W3CDTF">2020-04-24T06:04:13Z</dcterms:modified>
</cp:coreProperties>
</file>