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55" d="100"/>
          <a:sy n="155" d="100"/>
        </p:scale>
        <p:origin x="63" y="2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0967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7495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6243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1022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7406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6501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2129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9879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8393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8037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7384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9680D-A22A-4574-BDB7-3890DAE50945}" type="datetimeFigureOut">
              <a:rPr lang="de-DE" smtClean="0"/>
              <a:t>24.04.2020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45954-024F-4BA6-8D87-A8511405EB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0538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235103" cy="6910491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478186" y="1744963"/>
            <a:ext cx="5485425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de-DE" sz="3600" b="1"/>
              <a:t>Ein Kind ist </a:t>
            </a:r>
            <a:r>
              <a:rPr lang="de-DE" sz="3600" b="1" smtClean="0"/>
              <a:t>angekommen</a:t>
            </a:r>
          </a:p>
          <a:p>
            <a:pPr marL="446088" indent="-446088">
              <a:spcBef>
                <a:spcPts val="1200"/>
              </a:spcBef>
              <a:spcAft>
                <a:spcPts val="1200"/>
              </a:spcAft>
            </a:pPr>
            <a:r>
              <a:rPr lang="de-DE" sz="3200" smtClean="0"/>
              <a:t>1.	Ein </a:t>
            </a:r>
            <a:r>
              <a:rPr lang="de-DE" sz="3200"/>
              <a:t>Kind ist angekommen. </a:t>
            </a:r>
            <a:r>
              <a:rPr lang="de-DE" sz="3200" smtClean="0"/>
              <a:t/>
            </a:r>
            <a:br>
              <a:rPr lang="de-DE" sz="3200" smtClean="0"/>
            </a:br>
            <a:r>
              <a:rPr lang="de-DE" sz="3200" smtClean="0"/>
              <a:t>Wir </a:t>
            </a:r>
            <a:r>
              <a:rPr lang="de-DE" sz="3200"/>
              <a:t>alle freun uns sehr.</a:t>
            </a:r>
            <a:br>
              <a:rPr lang="de-DE" sz="3200"/>
            </a:br>
            <a:r>
              <a:rPr lang="de-DE" sz="3200" smtClean="0"/>
              <a:t>Gott </a:t>
            </a:r>
            <a:r>
              <a:rPr lang="de-DE" sz="3200"/>
              <a:t>selber gab dies Leben. </a:t>
            </a:r>
            <a:r>
              <a:rPr lang="de-DE" sz="3200" smtClean="0"/>
              <a:t/>
            </a:r>
            <a:br>
              <a:rPr lang="de-DE" sz="3200" smtClean="0"/>
            </a:br>
            <a:r>
              <a:rPr lang="de-DE" sz="3200" smtClean="0"/>
              <a:t>Er </a:t>
            </a:r>
            <a:r>
              <a:rPr lang="de-DE" sz="3200"/>
              <a:t>bleibt des Kindes Herr.</a:t>
            </a:r>
            <a:br>
              <a:rPr lang="de-DE" sz="3200"/>
            </a:br>
            <a:r>
              <a:rPr lang="de-DE" sz="3200"/>
              <a:t>Gott selber gab dies Leben. </a:t>
            </a:r>
            <a:r>
              <a:rPr lang="de-DE" sz="3200" smtClean="0"/>
              <a:t/>
            </a:r>
            <a:br>
              <a:rPr lang="de-DE" sz="3200" smtClean="0"/>
            </a:br>
            <a:r>
              <a:rPr lang="de-DE" sz="3200" smtClean="0"/>
              <a:t>Er </a:t>
            </a:r>
            <a:r>
              <a:rPr lang="de-DE" sz="3200"/>
              <a:t>bleibt des Kindes Herr.</a:t>
            </a:r>
            <a:endParaRPr lang="de-DE" sz="3200" b="1" smtClean="0"/>
          </a:p>
          <a:p>
            <a:pPr>
              <a:spcAft>
                <a:spcPts val="1200"/>
              </a:spcAft>
            </a:pP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84470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235103" cy="6910491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542841" y="1778829"/>
            <a:ext cx="5485425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de-DE" sz="3600" b="1"/>
              <a:t>Ein Kind ist </a:t>
            </a:r>
            <a:r>
              <a:rPr lang="de-DE" sz="3600" b="1" smtClean="0"/>
              <a:t>angekommen</a:t>
            </a:r>
          </a:p>
          <a:p>
            <a:pPr marL="446088" indent="-446088">
              <a:spcBef>
                <a:spcPts val="1200"/>
              </a:spcBef>
              <a:spcAft>
                <a:spcPts val="1200"/>
              </a:spcAft>
            </a:pPr>
            <a:r>
              <a:rPr lang="de-DE" sz="3200" smtClean="0"/>
              <a:t>2.</a:t>
            </a:r>
            <a:r>
              <a:rPr lang="de-DE" sz="3200"/>
              <a:t>	Wir beten für die Eltern. </a:t>
            </a:r>
            <a:r>
              <a:rPr lang="de-DE" sz="3200" smtClean="0"/>
              <a:t/>
            </a:r>
            <a:br>
              <a:rPr lang="de-DE" sz="3200" smtClean="0"/>
            </a:br>
            <a:r>
              <a:rPr lang="de-DE" sz="3200" smtClean="0"/>
              <a:t>Sie </a:t>
            </a:r>
            <a:r>
              <a:rPr lang="de-DE" sz="3200"/>
              <a:t>brauchen das Gebet</a:t>
            </a:r>
            <a:r>
              <a:rPr lang="de-DE" sz="3200" smtClean="0"/>
              <a:t>. </a:t>
            </a:r>
            <a:br>
              <a:rPr lang="de-DE" sz="3200" smtClean="0"/>
            </a:br>
            <a:r>
              <a:rPr lang="de-DE" sz="3200" smtClean="0"/>
              <a:t>Sie </a:t>
            </a:r>
            <a:r>
              <a:rPr lang="de-DE" sz="3200"/>
              <a:t>leben alle davon, </a:t>
            </a:r>
            <a:r>
              <a:rPr lang="de-DE" sz="3200" smtClean="0"/>
              <a:t/>
            </a:r>
            <a:br>
              <a:rPr lang="de-DE" sz="3200" smtClean="0"/>
            </a:br>
            <a:r>
              <a:rPr lang="de-DE" sz="3200" smtClean="0"/>
              <a:t>dass </a:t>
            </a:r>
            <a:r>
              <a:rPr lang="de-DE" sz="3200"/>
              <a:t>Gott mit ihnen </a:t>
            </a:r>
            <a:r>
              <a:rPr lang="de-DE" sz="3200" smtClean="0"/>
              <a:t>geht.</a:t>
            </a:r>
            <a:br>
              <a:rPr lang="de-DE" sz="3200" smtClean="0"/>
            </a:br>
            <a:r>
              <a:rPr lang="de-DE" sz="3200" smtClean="0"/>
              <a:t>Sie </a:t>
            </a:r>
            <a:r>
              <a:rPr lang="de-DE" sz="3200"/>
              <a:t>leben alle davon, </a:t>
            </a:r>
            <a:r>
              <a:rPr lang="de-DE" sz="3200" smtClean="0"/>
              <a:t/>
            </a:r>
            <a:br>
              <a:rPr lang="de-DE" sz="3200" smtClean="0"/>
            </a:br>
            <a:r>
              <a:rPr lang="de-DE" sz="3200" smtClean="0"/>
              <a:t>dass </a:t>
            </a:r>
            <a:r>
              <a:rPr lang="de-DE" sz="3200"/>
              <a:t>Gott mit ihnen geht.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03824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235103" cy="6910491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536682" y="1788078"/>
            <a:ext cx="5485425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de-DE" sz="3600" b="1"/>
              <a:t>Ein Kind ist </a:t>
            </a:r>
            <a:r>
              <a:rPr lang="de-DE" sz="3600" b="1" smtClean="0"/>
              <a:t>angekommen</a:t>
            </a:r>
          </a:p>
          <a:p>
            <a:pPr marL="446088" indent="-446088">
              <a:spcBef>
                <a:spcPts val="1200"/>
              </a:spcBef>
              <a:spcAft>
                <a:spcPts val="1200"/>
              </a:spcAft>
            </a:pPr>
            <a:r>
              <a:rPr lang="de-DE" sz="3200" smtClean="0"/>
              <a:t>3.</a:t>
            </a:r>
            <a:r>
              <a:rPr lang="de-DE" sz="3200"/>
              <a:t>	Wir wollen diesem Kinde recht gute Freunde </a:t>
            </a:r>
            <a:r>
              <a:rPr lang="de-DE" sz="3200" smtClean="0"/>
              <a:t>sein</a:t>
            </a:r>
            <a:br>
              <a:rPr lang="de-DE" sz="3200" smtClean="0"/>
            </a:br>
            <a:r>
              <a:rPr lang="de-DE" sz="3200" smtClean="0"/>
              <a:t>und </a:t>
            </a:r>
            <a:r>
              <a:rPr lang="de-DE" sz="3200"/>
              <a:t>laden es mit Freude </a:t>
            </a:r>
            <a:r>
              <a:rPr lang="de-DE" sz="3200" smtClean="0"/>
              <a:t/>
            </a:r>
            <a:br>
              <a:rPr lang="de-DE" sz="3200" smtClean="0"/>
            </a:br>
            <a:r>
              <a:rPr lang="de-DE" sz="3200" smtClean="0"/>
              <a:t>in </a:t>
            </a:r>
            <a:r>
              <a:rPr lang="de-DE" sz="3200"/>
              <a:t>die Gemeinde </a:t>
            </a:r>
            <a:r>
              <a:rPr lang="de-DE" sz="3200" smtClean="0"/>
              <a:t>ein.</a:t>
            </a:r>
            <a:br>
              <a:rPr lang="de-DE" sz="3200" smtClean="0"/>
            </a:br>
            <a:r>
              <a:rPr lang="de-DE" sz="3200" smtClean="0"/>
              <a:t>Und </a:t>
            </a:r>
            <a:r>
              <a:rPr lang="de-DE" sz="3200"/>
              <a:t>laden es mit Freude </a:t>
            </a:r>
            <a:r>
              <a:rPr lang="de-DE" sz="3200" smtClean="0"/>
              <a:t/>
            </a:r>
            <a:br>
              <a:rPr lang="de-DE" sz="3200" smtClean="0"/>
            </a:br>
            <a:r>
              <a:rPr lang="de-DE" sz="3200" smtClean="0"/>
              <a:t>in </a:t>
            </a:r>
            <a:r>
              <a:rPr lang="de-DE" sz="3200"/>
              <a:t>die Gemeinde ein.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30521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</Words>
  <Application>Microsoft Office PowerPoint</Application>
  <PresentationFormat>Breitbild</PresentationFormat>
  <Paragraphs>6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Gels, Heike</dc:creator>
  <cp:lastModifiedBy>Gels, Heike</cp:lastModifiedBy>
  <cp:revision>10</cp:revision>
  <dcterms:created xsi:type="dcterms:W3CDTF">2019-11-12T13:25:15Z</dcterms:created>
  <dcterms:modified xsi:type="dcterms:W3CDTF">2020-04-24T06:04:13Z</dcterms:modified>
</cp:coreProperties>
</file>