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4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1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7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680D-A22A-4574-BDB7-3890DAE50945}" type="datetimeFigureOut">
              <a:rPr lang="de-DE" smtClean="0"/>
              <a:t>27.11.2019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5954-024F-4BA6-8D87-A8511405E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49"/>
          <a:stretch/>
        </p:blipFill>
        <p:spPr>
          <a:xfrm>
            <a:off x="0" y="0"/>
            <a:ext cx="12192000" cy="8651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8787" y="1041023"/>
            <a:ext cx="7303228" cy="56015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623888" indent="-441325"/>
            <a:r>
              <a:rPr lang="de-DE" sz="3200" b="1"/>
              <a:t>EG-HN </a:t>
            </a:r>
            <a:r>
              <a:rPr lang="de-DE" sz="3200" b="1" dirty="0"/>
              <a:t>577</a:t>
            </a:r>
            <a:r>
              <a:rPr lang="de-DE" sz="3200" b="1" dirty="0" smtClean="0"/>
              <a:t>, 1</a:t>
            </a:r>
            <a:endParaRPr lang="de-DE" sz="3200" b="1" dirty="0"/>
          </a:p>
          <a:p>
            <a:pPr marL="623888" indent="-441325">
              <a:spcAft>
                <a:spcPts val="1200"/>
              </a:spcAft>
            </a:pPr>
            <a:r>
              <a:rPr lang="de-DE" sz="4000" b="1" dirty="0"/>
              <a:t>Kind, du bist uns anvertraut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Kind</a:t>
            </a:r>
            <a:r>
              <a:rPr lang="de-DE" sz="3800" dirty="0"/>
              <a:t>, du bist uns anvertraut.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Wozu </a:t>
            </a:r>
            <a:r>
              <a:rPr lang="de-DE" sz="3800" dirty="0"/>
              <a:t>werden wir dich bringen?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Wenn </a:t>
            </a:r>
            <a:r>
              <a:rPr lang="de-DE" sz="3800" dirty="0"/>
              <a:t>du deine Wege gehst,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wessen </a:t>
            </a:r>
            <a:r>
              <a:rPr lang="de-DE" sz="3800" dirty="0"/>
              <a:t>Lieder wirst du singen?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Welche </a:t>
            </a:r>
            <a:r>
              <a:rPr lang="de-DE" sz="3800" dirty="0"/>
              <a:t>Worte wirst du sagen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und </a:t>
            </a:r>
            <a:r>
              <a:rPr lang="de-DE" sz="3800" dirty="0"/>
              <a:t>an welches Ziel dich wagen?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10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49"/>
          <a:stretch/>
        </p:blipFill>
        <p:spPr>
          <a:xfrm>
            <a:off x="0" y="0"/>
            <a:ext cx="12192000" cy="8651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8788" y="1041023"/>
            <a:ext cx="7311854" cy="56015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623888" indent="-441325"/>
            <a:r>
              <a:rPr lang="de-DE" sz="3200" b="1"/>
              <a:t>EG-HN </a:t>
            </a:r>
            <a:r>
              <a:rPr lang="de-DE" sz="3200" b="1" dirty="0"/>
              <a:t>577</a:t>
            </a:r>
            <a:r>
              <a:rPr lang="de-DE" sz="3200" b="1" dirty="0" smtClean="0"/>
              <a:t>, 2</a:t>
            </a:r>
            <a:endParaRPr lang="de-DE" sz="3200" b="1" dirty="0"/>
          </a:p>
          <a:p>
            <a:pPr marL="623888" indent="-441325">
              <a:spcAft>
                <a:spcPts val="1200"/>
              </a:spcAft>
            </a:pPr>
            <a:r>
              <a:rPr lang="de-DE" sz="4000" b="1" dirty="0"/>
              <a:t>Kind, du bist uns anvertraut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Kampf </a:t>
            </a:r>
            <a:r>
              <a:rPr lang="de-DE" sz="3800" dirty="0"/>
              <a:t>und Krieg zerreißt die Welt,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einer </a:t>
            </a:r>
            <a:r>
              <a:rPr lang="de-DE" sz="3800" dirty="0"/>
              <a:t>drückt den andern nieder.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Dabei </a:t>
            </a:r>
            <a:r>
              <a:rPr lang="de-DE" sz="3800" dirty="0"/>
              <a:t>zählen Macht und Geld,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Klugheit </a:t>
            </a:r>
            <a:r>
              <a:rPr lang="de-DE" sz="3800" dirty="0"/>
              <a:t>und gesunde Glieder.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Mut </a:t>
            </a:r>
            <a:r>
              <a:rPr lang="de-DE" sz="3800" dirty="0"/>
              <a:t>und Freiheit, das sind Gaben,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die </a:t>
            </a:r>
            <a:r>
              <a:rPr lang="de-DE" sz="3800" dirty="0"/>
              <a:t>wir bitter nötig haben.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7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49"/>
          <a:stretch/>
        </p:blipFill>
        <p:spPr>
          <a:xfrm>
            <a:off x="0" y="0"/>
            <a:ext cx="12192000" cy="86514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8788" y="1041023"/>
            <a:ext cx="7329105" cy="56015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623888" indent="-441325"/>
            <a:r>
              <a:rPr lang="de-DE" sz="3200" b="1"/>
              <a:t>EG-HN </a:t>
            </a:r>
            <a:r>
              <a:rPr lang="de-DE" sz="3200" b="1" dirty="0"/>
              <a:t>577</a:t>
            </a:r>
            <a:r>
              <a:rPr lang="de-DE" sz="3200" b="1" dirty="0" smtClean="0"/>
              <a:t>, 3</a:t>
            </a:r>
            <a:endParaRPr lang="de-DE" sz="3200" b="1" dirty="0"/>
          </a:p>
          <a:p>
            <a:pPr marL="623888" indent="-441325">
              <a:spcAft>
                <a:spcPts val="1200"/>
              </a:spcAft>
            </a:pPr>
            <a:r>
              <a:rPr lang="de-DE" sz="4000" b="1" dirty="0"/>
              <a:t>Kind, du bist uns anvertraut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Freunde </a:t>
            </a:r>
            <a:r>
              <a:rPr lang="de-DE" sz="3800" dirty="0"/>
              <a:t>wollen wir dir sein,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sollst </a:t>
            </a:r>
            <a:r>
              <a:rPr lang="de-DE" sz="3800" dirty="0"/>
              <a:t>des Friedens Brücken bauen.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Denke </a:t>
            </a:r>
            <a:r>
              <a:rPr lang="de-DE" sz="3800" dirty="0"/>
              <a:t>nicht, du stehst allein;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kannst </a:t>
            </a:r>
            <a:r>
              <a:rPr lang="de-DE" sz="3800" dirty="0"/>
              <a:t>der Macht der Liebe trauen.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Taufen </a:t>
            </a:r>
            <a:r>
              <a:rPr lang="de-DE" sz="3800" dirty="0"/>
              <a:t>dich in Jesu Namen.</a:t>
            </a:r>
          </a:p>
          <a:p>
            <a:pPr marL="180975" indent="1588">
              <a:spcBef>
                <a:spcPts val="300"/>
              </a:spcBef>
              <a:spcAft>
                <a:spcPts val="300"/>
              </a:spcAft>
            </a:pPr>
            <a:r>
              <a:rPr lang="de-DE" sz="3800" dirty="0" smtClean="0"/>
              <a:t>Er </a:t>
            </a:r>
            <a:r>
              <a:rPr lang="de-DE" sz="3800" dirty="0"/>
              <a:t>ist unsre Hoffnung. </a:t>
            </a:r>
            <a:r>
              <a:rPr lang="de-DE" sz="3800" dirty="0" smtClean="0"/>
              <a:t>Amen</a:t>
            </a:r>
            <a:endParaRPr lang="de-DE" sz="3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0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Breitbild</PresentationFormat>
  <Paragraphs>24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Gels, Heike</dc:creator>
  <cp:lastModifiedBy>Gels, Heike</cp:lastModifiedBy>
  <cp:revision>14</cp:revision>
  <dcterms:created xsi:type="dcterms:W3CDTF">2019-11-12T13:25:15Z</dcterms:created>
  <dcterms:modified xsi:type="dcterms:W3CDTF">2019-11-27T08:37:49Z</dcterms:modified>
</cp:coreProperties>
</file>