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7" r:id="rId3"/>
    <p:sldId id="268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22" y="7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096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749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6243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1022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7406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6501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2129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879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393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8037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7384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0538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049"/>
          <a:stretch/>
        </p:blipFill>
        <p:spPr>
          <a:xfrm>
            <a:off x="0" y="0"/>
            <a:ext cx="12192000" cy="865142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08787" y="1041023"/>
            <a:ext cx="7303228" cy="5601533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 rtlCol="0">
            <a:spAutoFit/>
          </a:bodyPr>
          <a:lstStyle/>
          <a:p>
            <a:pPr marL="623888" indent="-441325"/>
            <a:r>
              <a:rPr lang="de-DE" sz="3200" b="1"/>
              <a:t>EG-HN </a:t>
            </a:r>
            <a:r>
              <a:rPr lang="de-DE" sz="3200" b="1" dirty="0"/>
              <a:t>577</a:t>
            </a:r>
            <a:r>
              <a:rPr lang="de-DE" sz="3200" b="1" dirty="0" smtClean="0"/>
              <a:t>, 1</a:t>
            </a:r>
            <a:endParaRPr lang="de-DE" sz="3200" b="1" dirty="0"/>
          </a:p>
          <a:p>
            <a:pPr marL="623888" indent="-441325">
              <a:spcAft>
                <a:spcPts val="1200"/>
              </a:spcAft>
            </a:pPr>
            <a:r>
              <a:rPr lang="de-DE" sz="4000" b="1" dirty="0"/>
              <a:t>Kind, du bist uns anvertraut</a:t>
            </a:r>
          </a:p>
          <a:p>
            <a:pPr marL="180975" indent="1588">
              <a:spcBef>
                <a:spcPts val="300"/>
              </a:spcBef>
              <a:spcAft>
                <a:spcPts val="300"/>
              </a:spcAft>
            </a:pPr>
            <a:r>
              <a:rPr lang="de-DE" sz="3800" dirty="0" smtClean="0"/>
              <a:t>Kind</a:t>
            </a:r>
            <a:r>
              <a:rPr lang="de-DE" sz="3800" dirty="0"/>
              <a:t>, du bist uns anvertraut.</a:t>
            </a:r>
          </a:p>
          <a:p>
            <a:pPr marL="180975" indent="1588">
              <a:spcBef>
                <a:spcPts val="300"/>
              </a:spcBef>
              <a:spcAft>
                <a:spcPts val="300"/>
              </a:spcAft>
            </a:pPr>
            <a:r>
              <a:rPr lang="de-DE" sz="3800" dirty="0" smtClean="0"/>
              <a:t>Wozu </a:t>
            </a:r>
            <a:r>
              <a:rPr lang="de-DE" sz="3800" dirty="0"/>
              <a:t>werden wir dich bringen?</a:t>
            </a:r>
          </a:p>
          <a:p>
            <a:pPr marL="180975" indent="1588">
              <a:spcBef>
                <a:spcPts val="300"/>
              </a:spcBef>
              <a:spcAft>
                <a:spcPts val="300"/>
              </a:spcAft>
            </a:pPr>
            <a:r>
              <a:rPr lang="de-DE" sz="3800" dirty="0" smtClean="0"/>
              <a:t>Wenn </a:t>
            </a:r>
            <a:r>
              <a:rPr lang="de-DE" sz="3800" dirty="0"/>
              <a:t>du deine Wege gehst,</a:t>
            </a:r>
          </a:p>
          <a:p>
            <a:pPr marL="180975" indent="1588">
              <a:spcBef>
                <a:spcPts val="300"/>
              </a:spcBef>
              <a:spcAft>
                <a:spcPts val="300"/>
              </a:spcAft>
            </a:pPr>
            <a:r>
              <a:rPr lang="de-DE" sz="3800" dirty="0" smtClean="0"/>
              <a:t>wessen </a:t>
            </a:r>
            <a:r>
              <a:rPr lang="de-DE" sz="3800" dirty="0"/>
              <a:t>Lieder wirst du singen?</a:t>
            </a:r>
          </a:p>
          <a:p>
            <a:pPr marL="180975" indent="1588">
              <a:spcBef>
                <a:spcPts val="300"/>
              </a:spcBef>
              <a:spcAft>
                <a:spcPts val="300"/>
              </a:spcAft>
            </a:pPr>
            <a:r>
              <a:rPr lang="de-DE" sz="3800" dirty="0" smtClean="0"/>
              <a:t>Welche </a:t>
            </a:r>
            <a:r>
              <a:rPr lang="de-DE" sz="3800" dirty="0"/>
              <a:t>Worte wirst du sagen</a:t>
            </a:r>
          </a:p>
          <a:p>
            <a:pPr marL="180975" indent="1588">
              <a:spcBef>
                <a:spcPts val="300"/>
              </a:spcBef>
              <a:spcAft>
                <a:spcPts val="300"/>
              </a:spcAft>
            </a:pPr>
            <a:r>
              <a:rPr lang="de-DE" sz="3800" dirty="0" smtClean="0"/>
              <a:t>und </a:t>
            </a:r>
            <a:r>
              <a:rPr lang="de-DE" sz="3800" dirty="0"/>
              <a:t>an welches Ziel dich wagen?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6101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049"/>
          <a:stretch/>
        </p:blipFill>
        <p:spPr>
          <a:xfrm>
            <a:off x="0" y="0"/>
            <a:ext cx="12192000" cy="865142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08788" y="1041023"/>
            <a:ext cx="7311854" cy="5601533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 rtlCol="0">
            <a:spAutoFit/>
          </a:bodyPr>
          <a:lstStyle/>
          <a:p>
            <a:pPr marL="623888" indent="-441325"/>
            <a:r>
              <a:rPr lang="de-DE" sz="3200" b="1"/>
              <a:t>EG-HN </a:t>
            </a:r>
            <a:r>
              <a:rPr lang="de-DE" sz="3200" b="1" dirty="0"/>
              <a:t>577</a:t>
            </a:r>
            <a:r>
              <a:rPr lang="de-DE" sz="3200" b="1" dirty="0" smtClean="0"/>
              <a:t>, 2</a:t>
            </a:r>
            <a:endParaRPr lang="de-DE" sz="3200" b="1" dirty="0"/>
          </a:p>
          <a:p>
            <a:pPr marL="623888" indent="-441325">
              <a:spcAft>
                <a:spcPts val="1200"/>
              </a:spcAft>
            </a:pPr>
            <a:r>
              <a:rPr lang="de-DE" sz="4000" b="1" dirty="0"/>
              <a:t>Kind, du bist uns anvertraut</a:t>
            </a:r>
          </a:p>
          <a:p>
            <a:pPr marL="180975" indent="1588">
              <a:spcBef>
                <a:spcPts val="300"/>
              </a:spcBef>
              <a:spcAft>
                <a:spcPts val="300"/>
              </a:spcAft>
            </a:pPr>
            <a:r>
              <a:rPr lang="de-DE" sz="3800" dirty="0" smtClean="0"/>
              <a:t>Kampf </a:t>
            </a:r>
            <a:r>
              <a:rPr lang="de-DE" sz="3800" dirty="0"/>
              <a:t>und Krieg zerreißt die Welt,</a:t>
            </a:r>
          </a:p>
          <a:p>
            <a:pPr marL="180975" indent="1588">
              <a:spcBef>
                <a:spcPts val="300"/>
              </a:spcBef>
              <a:spcAft>
                <a:spcPts val="300"/>
              </a:spcAft>
            </a:pPr>
            <a:r>
              <a:rPr lang="de-DE" sz="3800" dirty="0" smtClean="0"/>
              <a:t>einer </a:t>
            </a:r>
            <a:r>
              <a:rPr lang="de-DE" sz="3800" dirty="0"/>
              <a:t>drückt den andern nieder.</a:t>
            </a:r>
          </a:p>
          <a:p>
            <a:pPr marL="180975" indent="1588">
              <a:spcBef>
                <a:spcPts val="300"/>
              </a:spcBef>
              <a:spcAft>
                <a:spcPts val="300"/>
              </a:spcAft>
            </a:pPr>
            <a:r>
              <a:rPr lang="de-DE" sz="3800" dirty="0" smtClean="0"/>
              <a:t>Dabei </a:t>
            </a:r>
            <a:r>
              <a:rPr lang="de-DE" sz="3800" dirty="0"/>
              <a:t>zählen Macht und Geld,</a:t>
            </a:r>
          </a:p>
          <a:p>
            <a:pPr marL="180975" indent="1588">
              <a:spcBef>
                <a:spcPts val="300"/>
              </a:spcBef>
              <a:spcAft>
                <a:spcPts val="300"/>
              </a:spcAft>
            </a:pPr>
            <a:r>
              <a:rPr lang="de-DE" sz="3800" dirty="0" smtClean="0"/>
              <a:t>Klugheit </a:t>
            </a:r>
            <a:r>
              <a:rPr lang="de-DE" sz="3800" dirty="0"/>
              <a:t>und gesunde Glieder.</a:t>
            </a:r>
          </a:p>
          <a:p>
            <a:pPr marL="180975" indent="1588">
              <a:spcBef>
                <a:spcPts val="300"/>
              </a:spcBef>
              <a:spcAft>
                <a:spcPts val="300"/>
              </a:spcAft>
            </a:pPr>
            <a:r>
              <a:rPr lang="de-DE" sz="3800" dirty="0" smtClean="0"/>
              <a:t>Mut </a:t>
            </a:r>
            <a:r>
              <a:rPr lang="de-DE" sz="3800" dirty="0"/>
              <a:t>und Freiheit, das sind Gaben,</a:t>
            </a:r>
          </a:p>
          <a:p>
            <a:pPr marL="180975" indent="1588">
              <a:spcBef>
                <a:spcPts val="300"/>
              </a:spcBef>
              <a:spcAft>
                <a:spcPts val="300"/>
              </a:spcAft>
            </a:pPr>
            <a:r>
              <a:rPr lang="de-DE" sz="3800" dirty="0" smtClean="0"/>
              <a:t>die </a:t>
            </a:r>
            <a:r>
              <a:rPr lang="de-DE" sz="3800" dirty="0"/>
              <a:t>wir bitter nötig haben.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378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049"/>
          <a:stretch/>
        </p:blipFill>
        <p:spPr>
          <a:xfrm>
            <a:off x="0" y="0"/>
            <a:ext cx="12192000" cy="865142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08788" y="1041023"/>
            <a:ext cx="7329105" cy="5601533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 rtlCol="0">
            <a:spAutoFit/>
          </a:bodyPr>
          <a:lstStyle/>
          <a:p>
            <a:pPr marL="623888" indent="-441325"/>
            <a:r>
              <a:rPr lang="de-DE" sz="3200" b="1"/>
              <a:t>EG-HN </a:t>
            </a:r>
            <a:r>
              <a:rPr lang="de-DE" sz="3200" b="1" dirty="0"/>
              <a:t>577</a:t>
            </a:r>
            <a:r>
              <a:rPr lang="de-DE" sz="3200" b="1" dirty="0" smtClean="0"/>
              <a:t>, 3</a:t>
            </a:r>
            <a:endParaRPr lang="de-DE" sz="3200" b="1" dirty="0"/>
          </a:p>
          <a:p>
            <a:pPr marL="623888" indent="-441325">
              <a:spcAft>
                <a:spcPts val="1200"/>
              </a:spcAft>
            </a:pPr>
            <a:r>
              <a:rPr lang="de-DE" sz="4000" b="1" dirty="0"/>
              <a:t>Kind, du bist uns anvertraut</a:t>
            </a:r>
          </a:p>
          <a:p>
            <a:pPr marL="180975" indent="1588">
              <a:spcBef>
                <a:spcPts val="300"/>
              </a:spcBef>
              <a:spcAft>
                <a:spcPts val="300"/>
              </a:spcAft>
            </a:pPr>
            <a:r>
              <a:rPr lang="de-DE" sz="3800" dirty="0" smtClean="0"/>
              <a:t>Freunde </a:t>
            </a:r>
            <a:r>
              <a:rPr lang="de-DE" sz="3800" dirty="0"/>
              <a:t>wollen wir dir sein,</a:t>
            </a:r>
          </a:p>
          <a:p>
            <a:pPr marL="180975" indent="1588">
              <a:spcBef>
                <a:spcPts val="300"/>
              </a:spcBef>
              <a:spcAft>
                <a:spcPts val="300"/>
              </a:spcAft>
            </a:pPr>
            <a:r>
              <a:rPr lang="de-DE" sz="3800" dirty="0" smtClean="0"/>
              <a:t>sollst </a:t>
            </a:r>
            <a:r>
              <a:rPr lang="de-DE" sz="3800" dirty="0"/>
              <a:t>des Friedens Brücken bauen.</a:t>
            </a:r>
          </a:p>
          <a:p>
            <a:pPr marL="180975" indent="1588">
              <a:spcBef>
                <a:spcPts val="300"/>
              </a:spcBef>
              <a:spcAft>
                <a:spcPts val="300"/>
              </a:spcAft>
            </a:pPr>
            <a:r>
              <a:rPr lang="de-DE" sz="3800" dirty="0" smtClean="0"/>
              <a:t>Denke </a:t>
            </a:r>
            <a:r>
              <a:rPr lang="de-DE" sz="3800" dirty="0"/>
              <a:t>nicht, du stehst allein;</a:t>
            </a:r>
          </a:p>
          <a:p>
            <a:pPr marL="180975" indent="1588">
              <a:spcBef>
                <a:spcPts val="300"/>
              </a:spcBef>
              <a:spcAft>
                <a:spcPts val="300"/>
              </a:spcAft>
            </a:pPr>
            <a:r>
              <a:rPr lang="de-DE" sz="3800" dirty="0" smtClean="0"/>
              <a:t>kannst </a:t>
            </a:r>
            <a:r>
              <a:rPr lang="de-DE" sz="3800" dirty="0"/>
              <a:t>der Macht der Liebe trauen.</a:t>
            </a:r>
          </a:p>
          <a:p>
            <a:pPr marL="180975" indent="1588">
              <a:spcBef>
                <a:spcPts val="300"/>
              </a:spcBef>
              <a:spcAft>
                <a:spcPts val="300"/>
              </a:spcAft>
            </a:pPr>
            <a:r>
              <a:rPr lang="de-DE" sz="3800" dirty="0" smtClean="0"/>
              <a:t>Taufen </a:t>
            </a:r>
            <a:r>
              <a:rPr lang="de-DE" sz="3800" dirty="0"/>
              <a:t>dich in Jesu Namen.</a:t>
            </a:r>
          </a:p>
          <a:p>
            <a:pPr marL="180975" indent="1588">
              <a:spcBef>
                <a:spcPts val="300"/>
              </a:spcBef>
              <a:spcAft>
                <a:spcPts val="300"/>
              </a:spcAft>
            </a:pPr>
            <a:r>
              <a:rPr lang="de-DE" sz="3800" dirty="0" smtClean="0"/>
              <a:t>Er </a:t>
            </a:r>
            <a:r>
              <a:rPr lang="de-DE" sz="3800" dirty="0"/>
              <a:t>ist unsre Hoffnung. </a:t>
            </a:r>
            <a:r>
              <a:rPr lang="de-DE" sz="3800" dirty="0" smtClean="0"/>
              <a:t>Amen</a:t>
            </a:r>
            <a:endParaRPr lang="de-DE" sz="38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008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Breitbild</PresentationFormat>
  <Paragraphs>24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Gels, Heike</dc:creator>
  <cp:lastModifiedBy>Gels, Heike</cp:lastModifiedBy>
  <cp:revision>14</cp:revision>
  <dcterms:created xsi:type="dcterms:W3CDTF">2019-11-12T13:25:15Z</dcterms:created>
  <dcterms:modified xsi:type="dcterms:W3CDTF">2019-11-27T08:37:49Z</dcterms:modified>
</cp:coreProperties>
</file>