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5" r:id="rId3"/>
    <p:sldId id="266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F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2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0967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49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6243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102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740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6501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212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9879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8393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8037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38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053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431" y="0"/>
            <a:ext cx="11158569" cy="6858000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341491" y="336470"/>
            <a:ext cx="9163877" cy="6305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EG+ 58, 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4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Kind, wir beten für dein Leben</a:t>
            </a:r>
            <a:endParaRPr lang="de-DE" sz="4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Kind</a:t>
            </a: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wir beten für dein Leben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 </a:t>
            </a: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 wünschen dir viel Zeit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de-DE" sz="3600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Möge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Gott dir Glauben geben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alle Ewigkeit.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Lerne </a:t>
            </a: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lachen, lerne weinen;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Gott </a:t>
            </a: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behütet all die Seinen, 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schickt </a:t>
            </a: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 Engel auch zu dir,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schickt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 Engel auch zu </a:t>
            </a: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dir.</a:t>
            </a:r>
            <a:endParaRPr lang="de-DE" sz="3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40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431" y="0"/>
            <a:ext cx="11158569" cy="6858000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341491" y="336470"/>
            <a:ext cx="9163877" cy="6305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EG+ 58, 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4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Kind, wir beten für dein Leben</a:t>
            </a:r>
            <a:endParaRPr lang="de-DE" sz="4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Kind, wir singen für dein Leben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 wünschen dir viel Kraft.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Möge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Gott dir Hoffnung geben,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stets neue Kräfte schafft.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Lerne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fühlen, lerne denken;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Gott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dir die Taufe schenken,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schickt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 Engel auch zu dir,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schickt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 Engel auch zu dir.</a:t>
            </a:r>
          </a:p>
        </p:txBody>
      </p:sp>
    </p:spTree>
    <p:extLst>
      <p:ext uri="{BB962C8B-B14F-4D97-AF65-F5344CB8AC3E}">
        <p14:creationId xmlns:p14="http://schemas.microsoft.com/office/powerpoint/2010/main" val="1725515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431" y="0"/>
            <a:ext cx="11158569" cy="6858000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341491" y="336470"/>
            <a:ext cx="9163877" cy="6305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EG+ 58, </a:t>
            </a:r>
            <a:r>
              <a:rPr lang="de-DE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4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Kind, wir beten für dein Leben</a:t>
            </a:r>
            <a:endParaRPr lang="de-DE" sz="4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5475" indent="-625475">
              <a:lnSpc>
                <a:spcPct val="107000"/>
              </a:lnSpc>
              <a:spcAft>
                <a:spcPts val="0"/>
              </a:spcAft>
            </a:pP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Kind, wir danken für dein Leben</a:t>
            </a:r>
          </a:p>
          <a:p>
            <a:pPr marL="625475" lvl="0" indent="-625475"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 wünschen dir viel Mut.</a:t>
            </a:r>
          </a:p>
          <a:p>
            <a:pPr marL="625475" lvl="0" indent="-625475"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Möge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Gott dir Liebe geben,</a:t>
            </a:r>
          </a:p>
          <a:p>
            <a:pPr marL="625475" lvl="0" indent="-625475"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unter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seiner guten Hut.</a:t>
            </a:r>
          </a:p>
          <a:p>
            <a:pPr marL="625475" lvl="0" indent="-625475"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Lerne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lieben und vergeben,</a:t>
            </a:r>
          </a:p>
          <a:p>
            <a:pPr marL="625475" lvl="0" indent="-625475"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lerne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deine Welt erleben.  </a:t>
            </a:r>
          </a:p>
          <a:p>
            <a:pPr marL="625475" lvl="0" indent="-625475"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Gottes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Engel ist bei dir,</a:t>
            </a:r>
          </a:p>
          <a:p>
            <a:pPr marL="625475" lvl="0" indent="-625475">
              <a:lnSpc>
                <a:spcPct val="107000"/>
              </a:lnSpc>
              <a:spcAft>
                <a:spcPts val="0"/>
              </a:spcAft>
            </a:pPr>
            <a:r>
              <a:rPr lang="de-DE" sz="3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Gottes </a:t>
            </a:r>
            <a:r>
              <a:rPr lang="de-DE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Engel ist bei dir.</a:t>
            </a:r>
            <a:endParaRPr lang="de-DE" sz="3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147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Breitbild</PresentationFormat>
  <Paragraphs>27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Gels, Heike</dc:creator>
  <cp:lastModifiedBy>Gels, Heike</cp:lastModifiedBy>
  <cp:revision>20</cp:revision>
  <dcterms:created xsi:type="dcterms:W3CDTF">2019-11-12T13:25:15Z</dcterms:created>
  <dcterms:modified xsi:type="dcterms:W3CDTF">2019-11-27T08:10:11Z</dcterms:modified>
</cp:coreProperties>
</file>