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2" y="57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4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2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2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0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12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7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39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3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0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79427" y="365746"/>
            <a:ext cx="65347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chemeClr val="bg1"/>
                </a:solidFill>
              </a:rPr>
              <a:t>EG – regional verschieden</a:t>
            </a:r>
          </a:p>
          <a:p>
            <a:pPr>
              <a:spcAft>
                <a:spcPts val="1200"/>
              </a:spcAft>
            </a:pPr>
            <a:r>
              <a:rPr lang="de-DE" sz="4800" b="1" dirty="0">
                <a:solidFill>
                  <a:schemeClr val="bg1"/>
                </a:solidFill>
              </a:rPr>
              <a:t>Ins Wasser fällt ein </a:t>
            </a:r>
            <a:r>
              <a:rPr lang="de-DE" sz="4800" b="1" dirty="0" smtClean="0">
                <a:solidFill>
                  <a:schemeClr val="bg1"/>
                </a:solidFill>
              </a:rPr>
              <a:t>Stein</a:t>
            </a:r>
          </a:p>
          <a:p>
            <a:r>
              <a:rPr lang="de-DE" sz="3100" b="1" dirty="0" smtClean="0">
                <a:solidFill>
                  <a:schemeClr val="bg1"/>
                </a:solidFill>
              </a:rPr>
              <a:t>1. Ins </a:t>
            </a:r>
            <a:r>
              <a:rPr lang="de-DE" sz="3100" b="1" dirty="0">
                <a:solidFill>
                  <a:schemeClr val="bg1"/>
                </a:solidFill>
              </a:rPr>
              <a:t>Wasser fällt ein Stein,</a:t>
            </a:r>
          </a:p>
          <a:p>
            <a:pPr marL="447675" indent="-447675" defTabSz="447675"/>
            <a:r>
              <a:rPr lang="de-DE" sz="3100" b="1" dirty="0" smtClean="0">
                <a:solidFill>
                  <a:schemeClr val="bg1"/>
                </a:solidFill>
              </a:rPr>
              <a:t>	ganz </a:t>
            </a:r>
            <a:r>
              <a:rPr lang="de-DE" sz="3100" b="1" dirty="0">
                <a:solidFill>
                  <a:schemeClr val="bg1"/>
                </a:solidFill>
              </a:rPr>
              <a:t>heimlich still und leise,</a:t>
            </a:r>
          </a:p>
          <a:p>
            <a:pPr marL="447675" indent="-447675" defTabSz="447675"/>
            <a:r>
              <a:rPr lang="de-DE" sz="3100" b="1" dirty="0" smtClean="0">
                <a:solidFill>
                  <a:schemeClr val="bg1"/>
                </a:solidFill>
              </a:rPr>
              <a:t>	und </a:t>
            </a:r>
            <a:r>
              <a:rPr lang="de-DE" sz="3100" b="1" dirty="0">
                <a:solidFill>
                  <a:schemeClr val="bg1"/>
                </a:solidFill>
              </a:rPr>
              <a:t>ist er noch so klein,</a:t>
            </a:r>
          </a:p>
          <a:p>
            <a:pPr marL="447675" indent="-447675" defTabSz="447675"/>
            <a:r>
              <a:rPr lang="de-DE" sz="3100" b="1" dirty="0" smtClean="0">
                <a:solidFill>
                  <a:schemeClr val="bg1"/>
                </a:solidFill>
              </a:rPr>
              <a:t>	er </a:t>
            </a:r>
            <a:r>
              <a:rPr lang="de-DE" sz="3100" b="1" dirty="0">
                <a:solidFill>
                  <a:schemeClr val="bg1"/>
                </a:solidFill>
              </a:rPr>
              <a:t>zieht doch weite Kreise</a:t>
            </a:r>
            <a:r>
              <a:rPr lang="de-DE" sz="3100" b="1" dirty="0" smtClean="0">
                <a:solidFill>
                  <a:schemeClr val="bg1"/>
                </a:solidFill>
              </a:rPr>
              <a:t>.</a:t>
            </a:r>
          </a:p>
          <a:p>
            <a:pPr marL="447675" indent="-447675" defTabSz="447675"/>
            <a:r>
              <a:rPr lang="de-DE" sz="3100" b="1" dirty="0" smtClean="0">
                <a:solidFill>
                  <a:schemeClr val="bg1"/>
                </a:solidFill>
              </a:rPr>
              <a:t>	Wo </a:t>
            </a:r>
            <a:r>
              <a:rPr lang="de-DE" sz="3100" b="1" dirty="0">
                <a:solidFill>
                  <a:schemeClr val="bg1"/>
                </a:solidFill>
              </a:rPr>
              <a:t>Gottes große Liebe</a:t>
            </a:r>
          </a:p>
          <a:p>
            <a:pPr marL="447675" indent="-447675" defTabSz="447675"/>
            <a:r>
              <a:rPr lang="de-DE" sz="3100" b="1" dirty="0" smtClean="0">
                <a:solidFill>
                  <a:schemeClr val="bg1"/>
                </a:solidFill>
              </a:rPr>
              <a:t>	in </a:t>
            </a:r>
            <a:r>
              <a:rPr lang="de-DE" sz="3100" b="1" dirty="0">
                <a:solidFill>
                  <a:schemeClr val="bg1"/>
                </a:solidFill>
              </a:rPr>
              <a:t>einen Menschen fällt,</a:t>
            </a:r>
          </a:p>
          <a:p>
            <a:pPr marL="447675" indent="-447675" defTabSz="447675"/>
            <a:r>
              <a:rPr lang="de-DE" sz="3100" b="1" dirty="0" smtClean="0">
                <a:solidFill>
                  <a:schemeClr val="bg1"/>
                </a:solidFill>
              </a:rPr>
              <a:t>	da </a:t>
            </a:r>
            <a:r>
              <a:rPr lang="de-DE" sz="3100" b="1" dirty="0">
                <a:solidFill>
                  <a:schemeClr val="bg1"/>
                </a:solidFill>
              </a:rPr>
              <a:t>wirkt sie fort</a:t>
            </a:r>
          </a:p>
          <a:p>
            <a:pPr marL="447675" indent="-447675" defTabSz="447675"/>
            <a:r>
              <a:rPr lang="de-DE" sz="3100" b="1" dirty="0" smtClean="0">
                <a:solidFill>
                  <a:schemeClr val="bg1"/>
                </a:solidFill>
              </a:rPr>
              <a:t>	in </a:t>
            </a:r>
            <a:r>
              <a:rPr lang="de-DE" sz="3100" b="1" dirty="0">
                <a:solidFill>
                  <a:schemeClr val="bg1"/>
                </a:solidFill>
              </a:rPr>
              <a:t>Tat und Wort,</a:t>
            </a:r>
          </a:p>
          <a:p>
            <a:pPr marL="447675" indent="-447675" defTabSz="447675"/>
            <a:r>
              <a:rPr lang="de-DE" sz="3100" b="1" dirty="0" smtClean="0">
                <a:solidFill>
                  <a:schemeClr val="bg1"/>
                </a:solidFill>
              </a:rPr>
              <a:t>	hinaus </a:t>
            </a:r>
            <a:r>
              <a:rPr lang="de-DE" sz="3100" b="1" dirty="0">
                <a:solidFill>
                  <a:schemeClr val="bg1"/>
                </a:solidFill>
              </a:rPr>
              <a:t>in unsre Welt.</a:t>
            </a:r>
          </a:p>
          <a:p>
            <a:pPr marL="447675" indent="-447675" defTabSz="447675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6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0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72893" y="369904"/>
            <a:ext cx="653472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smtClean="0">
                <a:solidFill>
                  <a:schemeClr val="bg1"/>
                </a:solidFill>
              </a:rPr>
              <a:t>EG – regional verschieden</a:t>
            </a:r>
            <a:endParaRPr lang="de-DE" sz="3200" b="1" i="1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800" b="1">
                <a:solidFill>
                  <a:schemeClr val="bg1"/>
                </a:solidFill>
              </a:rPr>
              <a:t>Ins Wasser fällt ein </a:t>
            </a:r>
            <a:r>
              <a:rPr lang="de-DE" sz="4800" b="1" smtClean="0">
                <a:solidFill>
                  <a:schemeClr val="bg1"/>
                </a:solidFill>
              </a:rPr>
              <a:t>Stein</a:t>
            </a:r>
          </a:p>
          <a:p>
            <a:pPr marL="446088" indent="-446088"/>
            <a:r>
              <a:rPr lang="de-DE" sz="3200" b="1">
                <a:solidFill>
                  <a:schemeClr val="bg1"/>
                </a:solidFill>
              </a:rPr>
              <a:t>2</a:t>
            </a:r>
            <a:r>
              <a:rPr lang="de-DE" sz="3200" b="1" smtClean="0">
                <a:solidFill>
                  <a:schemeClr val="bg1"/>
                </a:solidFill>
              </a:rPr>
              <a:t>. </a:t>
            </a:r>
            <a:r>
              <a:rPr lang="de-DE" sz="3100" b="1">
                <a:solidFill>
                  <a:schemeClr val="bg1"/>
                </a:solidFill>
              </a:rPr>
              <a:t>Ein Funke, kaum zu sehn,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entfacht </a:t>
            </a:r>
            <a:r>
              <a:rPr lang="de-DE" sz="3100" b="1">
                <a:solidFill>
                  <a:schemeClr val="bg1"/>
                </a:solidFill>
              </a:rPr>
              <a:t>doch helle Flammen,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und </a:t>
            </a:r>
            <a:r>
              <a:rPr lang="de-DE" sz="3100" b="1">
                <a:solidFill>
                  <a:schemeClr val="bg1"/>
                </a:solidFill>
              </a:rPr>
              <a:t>die im Dunkeln stehn,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die </a:t>
            </a:r>
            <a:r>
              <a:rPr lang="de-DE" sz="3100" b="1">
                <a:solidFill>
                  <a:schemeClr val="bg1"/>
                </a:solidFill>
              </a:rPr>
              <a:t>ruft der Schein zusammen.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Wo </a:t>
            </a:r>
            <a:r>
              <a:rPr lang="de-DE" sz="3100" b="1">
                <a:solidFill>
                  <a:schemeClr val="bg1"/>
                </a:solidFill>
              </a:rPr>
              <a:t>Gottes große Liebe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in </a:t>
            </a:r>
            <a:r>
              <a:rPr lang="de-DE" sz="3100" b="1">
                <a:solidFill>
                  <a:schemeClr val="bg1"/>
                </a:solidFill>
              </a:rPr>
              <a:t>einem Menschen brennt,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da </a:t>
            </a:r>
            <a:r>
              <a:rPr lang="de-DE" sz="3100" b="1">
                <a:solidFill>
                  <a:schemeClr val="bg1"/>
                </a:solidFill>
              </a:rPr>
              <a:t>wird die Welt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vom </a:t>
            </a:r>
            <a:r>
              <a:rPr lang="de-DE" sz="3100" b="1">
                <a:solidFill>
                  <a:schemeClr val="bg1"/>
                </a:solidFill>
              </a:rPr>
              <a:t>Licht erhellt,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da </a:t>
            </a:r>
            <a:r>
              <a:rPr lang="de-DE" sz="3100" b="1">
                <a:solidFill>
                  <a:schemeClr val="bg1"/>
                </a:solidFill>
              </a:rPr>
              <a:t>bleibt nichts, was uns trennt.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144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0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71526" y="382966"/>
            <a:ext cx="699885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smtClean="0">
                <a:solidFill>
                  <a:schemeClr val="bg1"/>
                </a:solidFill>
              </a:rPr>
              <a:t>EG – regional verschieden</a:t>
            </a:r>
            <a:endParaRPr lang="de-DE" sz="3200" b="1" i="1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800" b="1">
                <a:solidFill>
                  <a:schemeClr val="bg1"/>
                </a:solidFill>
              </a:rPr>
              <a:t>Ins Wasser fällt ein </a:t>
            </a:r>
            <a:r>
              <a:rPr lang="de-DE" sz="4800" b="1" smtClean="0">
                <a:solidFill>
                  <a:schemeClr val="bg1"/>
                </a:solidFill>
              </a:rPr>
              <a:t>Stein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3. </a:t>
            </a:r>
            <a:r>
              <a:rPr lang="de-DE" sz="3100" b="1">
                <a:solidFill>
                  <a:schemeClr val="bg1"/>
                </a:solidFill>
              </a:rPr>
              <a:t>Nimm Gottes Liebe an.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Du </a:t>
            </a:r>
            <a:r>
              <a:rPr lang="de-DE" sz="3100" b="1">
                <a:solidFill>
                  <a:schemeClr val="bg1"/>
                </a:solidFill>
              </a:rPr>
              <a:t>brauchst dich nicht allein zu mühn,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denn </a:t>
            </a:r>
            <a:r>
              <a:rPr lang="de-DE" sz="3100" b="1">
                <a:solidFill>
                  <a:schemeClr val="bg1"/>
                </a:solidFill>
              </a:rPr>
              <a:t>seine Liebe kann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in </a:t>
            </a:r>
            <a:r>
              <a:rPr lang="de-DE" sz="3100" b="1">
                <a:solidFill>
                  <a:schemeClr val="bg1"/>
                </a:solidFill>
              </a:rPr>
              <a:t>deinem Leben Kreise ziehn.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Und </a:t>
            </a:r>
            <a:r>
              <a:rPr lang="de-DE" sz="3100" b="1">
                <a:solidFill>
                  <a:schemeClr val="bg1"/>
                </a:solidFill>
              </a:rPr>
              <a:t>füllt sie erst dein Leben,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und </a:t>
            </a:r>
            <a:r>
              <a:rPr lang="de-DE" sz="3100" b="1">
                <a:solidFill>
                  <a:schemeClr val="bg1"/>
                </a:solidFill>
              </a:rPr>
              <a:t>setzt sie dich in Brand,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gehst </a:t>
            </a:r>
            <a:r>
              <a:rPr lang="de-DE" sz="3100" b="1">
                <a:solidFill>
                  <a:schemeClr val="bg1"/>
                </a:solidFill>
              </a:rPr>
              <a:t>du hinaus,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teilst </a:t>
            </a:r>
            <a:r>
              <a:rPr lang="de-DE" sz="3100" b="1">
                <a:solidFill>
                  <a:schemeClr val="bg1"/>
                </a:solidFill>
              </a:rPr>
              <a:t>Liebe aus,</a:t>
            </a:r>
          </a:p>
          <a:p>
            <a:pPr marL="446088" indent="-446088"/>
            <a:r>
              <a:rPr lang="de-DE" sz="3100" b="1" smtClean="0">
                <a:solidFill>
                  <a:schemeClr val="bg1"/>
                </a:solidFill>
              </a:rPr>
              <a:t>	denn </a:t>
            </a:r>
            <a:r>
              <a:rPr lang="de-DE" sz="3100" b="1">
                <a:solidFill>
                  <a:schemeClr val="bg1"/>
                </a:solidFill>
              </a:rPr>
              <a:t>Gott füllt dir die Hand.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2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Breitbild</PresentationFormat>
  <Paragraphs>34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Gels, Heike</dc:creator>
  <cp:lastModifiedBy>Gels, Heike</cp:lastModifiedBy>
  <cp:revision>19</cp:revision>
  <dcterms:created xsi:type="dcterms:W3CDTF">2019-11-12T13:25:15Z</dcterms:created>
  <dcterms:modified xsi:type="dcterms:W3CDTF">2020-04-24T14:24:06Z</dcterms:modified>
</cp:coreProperties>
</file>