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DED79"/>
    <a:srgbClr val="FCF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DD1E-8C23-4127-9253-66ADB25E057B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803-97A7-4985-94F7-2D475E7DB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55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DD1E-8C23-4127-9253-66ADB25E057B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803-97A7-4985-94F7-2D475E7DB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13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DD1E-8C23-4127-9253-66ADB25E057B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803-97A7-4985-94F7-2D475E7DB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1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DD1E-8C23-4127-9253-66ADB25E057B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803-97A7-4985-94F7-2D475E7DB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37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DD1E-8C23-4127-9253-66ADB25E057B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803-97A7-4985-94F7-2D475E7DB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46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DD1E-8C23-4127-9253-66ADB25E057B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803-97A7-4985-94F7-2D475E7DB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8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DD1E-8C23-4127-9253-66ADB25E057B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803-97A7-4985-94F7-2D475E7DB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87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DD1E-8C23-4127-9253-66ADB25E057B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803-97A7-4985-94F7-2D475E7DB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67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DD1E-8C23-4127-9253-66ADB25E057B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803-97A7-4985-94F7-2D475E7DB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88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DD1E-8C23-4127-9253-66ADB25E057B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803-97A7-4985-94F7-2D475E7DB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84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7DD1E-8C23-4127-9253-66ADB25E057B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803-97A7-4985-94F7-2D475E7DB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76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DD1E-8C23-4127-9253-66ADB25E057B}" type="datetimeFigureOut">
              <a:rPr lang="de-DE" smtClean="0"/>
              <a:t>26.11.2019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F9803-97A7-4985-94F7-2D475E7DB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57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40155"/>
          </a:xfrm>
          <a:prstGeom prst="rect">
            <a:avLst/>
          </a:prstGeom>
          <a:blipFill dpi="0" rotWithShape="1">
            <a:blip r:embed="rId3">
              <a:alphaModFix amt="68000"/>
            </a:blip>
            <a:srcRect/>
            <a:tile tx="0" ty="0" sx="100000" sy="100000" flip="none" algn="tl"/>
          </a:blipFill>
        </p:spPr>
      </p:pic>
      <p:sp>
        <p:nvSpPr>
          <p:cNvPr id="6" name="Textfeld 5"/>
          <p:cNvSpPr txBox="1"/>
          <p:nvPr/>
        </p:nvSpPr>
        <p:spPr>
          <a:xfrm>
            <a:off x="1095659" y="474453"/>
            <a:ext cx="9406491" cy="4724370"/>
          </a:xfrm>
          <a:prstGeom prst="rect">
            <a:avLst/>
          </a:prstGeom>
          <a:solidFill>
            <a:schemeClr val="accent4">
              <a:lumMod val="20000"/>
              <a:lumOff val="8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 marL="92075">
              <a:spcAft>
                <a:spcPts val="600"/>
              </a:spcAft>
            </a:pPr>
            <a:r>
              <a:rPr lang="de-DE" sz="4400" b="1" dirty="0" smtClean="0"/>
              <a:t>EG+ 59 May </a:t>
            </a:r>
            <a:r>
              <a:rPr lang="de-DE" sz="4400" b="1" dirty="0" err="1"/>
              <a:t>the</a:t>
            </a:r>
            <a:r>
              <a:rPr lang="de-DE" sz="4400" b="1" dirty="0"/>
              <a:t> </a:t>
            </a:r>
            <a:r>
              <a:rPr lang="de-DE" sz="4400" b="1" dirty="0" err="1"/>
              <a:t>blessing</a:t>
            </a:r>
            <a:r>
              <a:rPr lang="de-DE" sz="4400" b="1" dirty="0"/>
              <a:t> </a:t>
            </a:r>
            <a:r>
              <a:rPr lang="de-DE" sz="4400" b="1" dirty="0" err="1"/>
              <a:t>of</a:t>
            </a:r>
            <a:r>
              <a:rPr lang="de-DE" sz="4400" b="1" dirty="0"/>
              <a:t> </a:t>
            </a:r>
            <a:r>
              <a:rPr lang="de-DE" sz="4400" b="1" dirty="0" err="1"/>
              <a:t>God</a:t>
            </a:r>
            <a:endParaRPr lang="de-DE" sz="4400" dirty="0"/>
          </a:p>
          <a:p>
            <a:pPr marL="92075"/>
            <a:r>
              <a:rPr lang="de-DE" sz="4200" dirty="0" smtClean="0"/>
              <a:t>May </a:t>
            </a:r>
            <a:r>
              <a:rPr lang="de-DE" sz="4200" dirty="0" err="1"/>
              <a:t>the</a:t>
            </a:r>
            <a:r>
              <a:rPr lang="de-DE" sz="4200" dirty="0"/>
              <a:t> </a:t>
            </a:r>
            <a:r>
              <a:rPr lang="de-DE" sz="4200" dirty="0" err="1"/>
              <a:t>blessing</a:t>
            </a:r>
            <a:r>
              <a:rPr lang="de-DE" sz="4200" dirty="0"/>
              <a:t> </a:t>
            </a:r>
            <a:r>
              <a:rPr lang="de-DE" sz="4200" dirty="0" err="1"/>
              <a:t>of</a:t>
            </a:r>
            <a:r>
              <a:rPr lang="de-DE" sz="4200" dirty="0"/>
              <a:t> </a:t>
            </a:r>
            <a:r>
              <a:rPr lang="de-DE" sz="4200" dirty="0" err="1"/>
              <a:t>God</a:t>
            </a:r>
            <a:r>
              <a:rPr lang="de-DE" sz="4200" dirty="0"/>
              <a:t> </a:t>
            </a:r>
            <a:r>
              <a:rPr lang="de-DE" sz="4200" dirty="0" err="1"/>
              <a:t>go</a:t>
            </a:r>
            <a:r>
              <a:rPr lang="de-DE" sz="4200" dirty="0"/>
              <a:t> </a:t>
            </a:r>
            <a:r>
              <a:rPr lang="de-DE" sz="4200" dirty="0" err="1"/>
              <a:t>before</a:t>
            </a:r>
            <a:r>
              <a:rPr lang="de-DE" sz="4200" dirty="0"/>
              <a:t> </a:t>
            </a:r>
            <a:r>
              <a:rPr lang="de-DE" sz="4200" dirty="0" err="1"/>
              <a:t>you</a:t>
            </a:r>
            <a:r>
              <a:rPr lang="de-DE" sz="4200" dirty="0"/>
              <a:t>.</a:t>
            </a:r>
          </a:p>
          <a:p>
            <a:pPr marL="92075"/>
            <a:r>
              <a:rPr lang="de-DE" sz="4200" dirty="0"/>
              <a:t>May her </a:t>
            </a:r>
            <a:r>
              <a:rPr lang="de-DE" sz="4200" dirty="0" err="1"/>
              <a:t>grace</a:t>
            </a:r>
            <a:r>
              <a:rPr lang="de-DE" sz="4200" dirty="0"/>
              <a:t> </a:t>
            </a:r>
            <a:r>
              <a:rPr lang="de-DE" sz="4200" dirty="0" err="1"/>
              <a:t>and</a:t>
            </a:r>
            <a:r>
              <a:rPr lang="de-DE" sz="4200" dirty="0"/>
              <a:t> </a:t>
            </a:r>
            <a:r>
              <a:rPr lang="de-DE" sz="4200" dirty="0" err="1"/>
              <a:t>peace</a:t>
            </a:r>
            <a:r>
              <a:rPr lang="de-DE" sz="4200" dirty="0"/>
              <a:t> </a:t>
            </a:r>
            <a:r>
              <a:rPr lang="de-DE" sz="4200" dirty="0" err="1"/>
              <a:t>abound</a:t>
            </a:r>
            <a:r>
              <a:rPr lang="de-DE" sz="4200" dirty="0"/>
              <a:t>. </a:t>
            </a:r>
          </a:p>
          <a:p>
            <a:pPr marL="92075"/>
            <a:r>
              <a:rPr lang="de-DE" sz="4200" dirty="0"/>
              <a:t>May her </a:t>
            </a:r>
            <a:r>
              <a:rPr lang="de-DE" sz="4200" dirty="0" err="1" smtClean="0"/>
              <a:t>spirit</a:t>
            </a:r>
            <a:r>
              <a:rPr lang="de-DE" sz="4200" dirty="0" smtClean="0"/>
              <a:t> </a:t>
            </a:r>
            <a:r>
              <a:rPr lang="de-DE" sz="4200" dirty="0"/>
              <a:t>live </a:t>
            </a:r>
            <a:r>
              <a:rPr lang="de-DE" sz="4200" dirty="0" err="1"/>
              <a:t>within</a:t>
            </a:r>
            <a:r>
              <a:rPr lang="de-DE" sz="4200" dirty="0"/>
              <a:t> </a:t>
            </a:r>
            <a:r>
              <a:rPr lang="de-DE" sz="4200" dirty="0" err="1"/>
              <a:t>you</a:t>
            </a:r>
            <a:r>
              <a:rPr lang="de-DE" sz="4200" dirty="0"/>
              <a:t>. </a:t>
            </a:r>
          </a:p>
          <a:p>
            <a:pPr marL="92075"/>
            <a:r>
              <a:rPr lang="de-DE" sz="4200" dirty="0"/>
              <a:t>May her </a:t>
            </a:r>
            <a:r>
              <a:rPr lang="de-DE" sz="4200" dirty="0" err="1"/>
              <a:t>love</a:t>
            </a:r>
            <a:r>
              <a:rPr lang="de-DE" sz="4200" dirty="0"/>
              <a:t> </a:t>
            </a:r>
            <a:r>
              <a:rPr lang="de-DE" sz="4200" dirty="0" err="1" smtClean="0"/>
              <a:t>wrap</a:t>
            </a:r>
            <a:r>
              <a:rPr lang="de-DE" sz="4200" dirty="0" smtClean="0"/>
              <a:t> </a:t>
            </a:r>
            <a:r>
              <a:rPr lang="de-DE" sz="4200" dirty="0" err="1"/>
              <a:t>you</a:t>
            </a:r>
            <a:r>
              <a:rPr lang="de-DE" sz="4200" dirty="0"/>
              <a:t> </a:t>
            </a:r>
            <a:r>
              <a:rPr lang="de-DE" sz="4200" dirty="0" err="1" smtClean="0"/>
              <a:t>round</a:t>
            </a:r>
            <a:r>
              <a:rPr lang="de-DE" sz="4200" dirty="0"/>
              <a:t>. </a:t>
            </a:r>
          </a:p>
          <a:p>
            <a:pPr marL="92075"/>
            <a:r>
              <a:rPr lang="de-DE" sz="4200" dirty="0"/>
              <a:t>May her </a:t>
            </a:r>
            <a:r>
              <a:rPr lang="de-DE" sz="4200" dirty="0" err="1"/>
              <a:t>blessing</a:t>
            </a:r>
            <a:r>
              <a:rPr lang="de-DE" sz="4200" dirty="0"/>
              <a:t> </a:t>
            </a:r>
            <a:r>
              <a:rPr lang="de-DE" sz="4200" dirty="0" err="1" smtClean="0"/>
              <a:t>remain</a:t>
            </a:r>
            <a:r>
              <a:rPr lang="de-DE" sz="4200" dirty="0" smtClean="0"/>
              <a:t> </a:t>
            </a:r>
            <a:r>
              <a:rPr lang="de-DE" sz="4200" dirty="0" err="1"/>
              <a:t>with</a:t>
            </a:r>
            <a:r>
              <a:rPr lang="de-DE" sz="4200" dirty="0"/>
              <a:t> </a:t>
            </a:r>
            <a:r>
              <a:rPr lang="de-DE" sz="4200" dirty="0" err="1"/>
              <a:t>you</a:t>
            </a:r>
            <a:r>
              <a:rPr lang="de-DE" sz="4200" dirty="0"/>
              <a:t> </a:t>
            </a:r>
            <a:r>
              <a:rPr lang="de-DE" sz="4200" dirty="0" err="1"/>
              <a:t>always</a:t>
            </a:r>
            <a:r>
              <a:rPr lang="de-DE" sz="4200" dirty="0"/>
              <a:t>. </a:t>
            </a:r>
          </a:p>
          <a:p>
            <a:pPr marL="92075"/>
            <a:r>
              <a:rPr lang="de-DE" sz="4200" dirty="0"/>
              <a:t>May </a:t>
            </a:r>
            <a:r>
              <a:rPr lang="de-DE" sz="4200" dirty="0" err="1"/>
              <a:t>you</a:t>
            </a:r>
            <a:r>
              <a:rPr lang="de-DE" sz="4200" dirty="0"/>
              <a:t> </a:t>
            </a:r>
            <a:r>
              <a:rPr lang="de-DE" sz="4200" dirty="0" err="1"/>
              <a:t>walk</a:t>
            </a:r>
            <a:r>
              <a:rPr lang="de-DE" sz="4200" dirty="0"/>
              <a:t> on </a:t>
            </a:r>
            <a:r>
              <a:rPr lang="de-DE" sz="4200" dirty="0" err="1"/>
              <a:t>holy</a:t>
            </a:r>
            <a:r>
              <a:rPr lang="de-DE" sz="4200" dirty="0"/>
              <a:t> </a:t>
            </a:r>
            <a:r>
              <a:rPr lang="de-DE" sz="4200" dirty="0" err="1"/>
              <a:t>ground</a:t>
            </a:r>
            <a:r>
              <a:rPr lang="de-DE" sz="4200" dirty="0" smtClean="0"/>
              <a:t>.</a:t>
            </a:r>
            <a:endParaRPr lang="de-DE" sz="4200" dirty="0"/>
          </a:p>
        </p:txBody>
      </p:sp>
    </p:spTree>
    <p:extLst>
      <p:ext uri="{BB962C8B-B14F-4D97-AF65-F5344CB8AC3E}">
        <p14:creationId xmlns:p14="http://schemas.microsoft.com/office/powerpoint/2010/main" val="58270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Breitbild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Gels, Heike</dc:creator>
  <cp:lastModifiedBy>Gels, Heike</cp:lastModifiedBy>
  <cp:revision>10</cp:revision>
  <dcterms:created xsi:type="dcterms:W3CDTF">2019-11-13T12:33:36Z</dcterms:created>
  <dcterms:modified xsi:type="dcterms:W3CDTF">2019-11-26T09:52:37Z</dcterms:modified>
</cp:coreProperties>
</file>