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9133" y="1241629"/>
            <a:ext cx="9579486" cy="3801041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180975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EG+ 61,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>
              <a:spcAft>
                <a:spcPts val="600"/>
              </a:spcAft>
            </a:pPr>
            <a:r>
              <a:rPr lang="de-D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 des Lebens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des Lebens, 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Worte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des Himmels,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sich verbinden, 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mächtig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sie sind,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denn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Gottes Segen 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fließt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überströmend: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wirst getauft, 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bist Gottes 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r>
              <a:rPr lang="de-D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9133" y="1241629"/>
            <a:ext cx="9579486" cy="3801041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180975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EG+ 61,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>
              <a:spcAft>
                <a:spcPts val="600"/>
              </a:spcAft>
            </a:pPr>
            <a:r>
              <a:rPr lang="de-D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 des Lebens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Klar wie das Wasser, rein wie sein Segen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tut sich der Himmel über dir auf,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du bist gehalten in Gottes Nähe, </a:t>
            </a:r>
          </a:p>
          <a:p>
            <a:pPr marL="180975">
              <a:tabLst>
                <a:tab pos="11652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nichts trennt dich wieder vom Lebenshauch.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9133" y="1241629"/>
            <a:ext cx="9579486" cy="3862596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180975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EG+ 61,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>
              <a:spcAft>
                <a:spcPts val="600"/>
              </a:spcAft>
            </a:pPr>
            <a:r>
              <a:rPr lang="de-D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 des Lebens</a:t>
            </a:r>
          </a:p>
          <a:p>
            <a:pPr marL="180975">
              <a:tabLst>
                <a:tab pos="85725" algn="l"/>
              </a:tabLst>
            </a:pP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ank sei dir Gott, für bergende Nähe,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Dank sei für Schutz und für dein Geleit,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du bist der Anfang, füllst alles Leben, </a:t>
            </a:r>
          </a:p>
          <a:p>
            <a:pPr marL="180975">
              <a:tabLst>
                <a:tab pos="8572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zeigst einen Weg, gehst mit durch die Zeit.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9133" y="1241629"/>
            <a:ext cx="9579486" cy="3801041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180975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EG+ 61,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>
              <a:spcAft>
                <a:spcPts val="600"/>
              </a:spcAft>
            </a:pPr>
            <a:r>
              <a:rPr lang="de-D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 des Lebens</a:t>
            </a:r>
          </a:p>
          <a:p>
            <a:pPr marL="180975">
              <a:tabLst>
                <a:tab pos="180975" algn="l"/>
                <a:tab pos="179387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Schick deine Engel, Hüter des Lebens,</a:t>
            </a:r>
          </a:p>
          <a:p>
            <a:pPr marL="180975">
              <a:tabLst>
                <a:tab pos="180975" algn="l"/>
                <a:tab pos="179387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sende uns deine Kraft, deinen Geist,</a:t>
            </a:r>
          </a:p>
          <a:p>
            <a:pPr marL="180975">
              <a:tabLst>
                <a:tab pos="180975" algn="l"/>
                <a:tab pos="179387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damit durch Wasser und deine Worte</a:t>
            </a:r>
          </a:p>
          <a:p>
            <a:pPr marL="180975">
              <a:tabLst>
                <a:tab pos="180975" algn="l"/>
                <a:tab pos="1793875" algn="l"/>
              </a:tabLst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du alles neu machst, segnest und heilst.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14</cp:revision>
  <dcterms:created xsi:type="dcterms:W3CDTF">2019-11-12T13:25:15Z</dcterms:created>
  <dcterms:modified xsi:type="dcterms:W3CDTF">2019-11-27T08:18:44Z</dcterms:modified>
</cp:coreProperties>
</file>