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63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22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9680D-A22A-4574-BDB7-3890DAE50945}" type="datetimeFigureOut">
              <a:rPr lang="de-DE" smtClean="0"/>
              <a:t>27.11.2019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5954-024F-4BA6-8D87-A8511405EB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0967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9680D-A22A-4574-BDB7-3890DAE50945}" type="datetimeFigureOut">
              <a:rPr lang="de-DE" smtClean="0"/>
              <a:t>27.11.2019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5954-024F-4BA6-8D87-A8511405EB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7495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9680D-A22A-4574-BDB7-3890DAE50945}" type="datetimeFigureOut">
              <a:rPr lang="de-DE" smtClean="0"/>
              <a:t>27.11.2019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5954-024F-4BA6-8D87-A8511405EB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6243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9680D-A22A-4574-BDB7-3890DAE50945}" type="datetimeFigureOut">
              <a:rPr lang="de-DE" smtClean="0"/>
              <a:t>27.11.2019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5954-024F-4BA6-8D87-A8511405EB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1022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9680D-A22A-4574-BDB7-3890DAE50945}" type="datetimeFigureOut">
              <a:rPr lang="de-DE" smtClean="0"/>
              <a:t>27.11.2019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5954-024F-4BA6-8D87-A8511405EB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7406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9680D-A22A-4574-BDB7-3890DAE50945}" type="datetimeFigureOut">
              <a:rPr lang="de-DE" smtClean="0"/>
              <a:t>27.11.2019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5954-024F-4BA6-8D87-A8511405EB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6501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9680D-A22A-4574-BDB7-3890DAE50945}" type="datetimeFigureOut">
              <a:rPr lang="de-DE" smtClean="0"/>
              <a:t>27.11.2019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5954-024F-4BA6-8D87-A8511405EB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2129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9680D-A22A-4574-BDB7-3890DAE50945}" type="datetimeFigureOut">
              <a:rPr lang="de-DE" smtClean="0"/>
              <a:t>27.11.2019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5954-024F-4BA6-8D87-A8511405EB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9879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9680D-A22A-4574-BDB7-3890DAE50945}" type="datetimeFigureOut">
              <a:rPr lang="de-DE" smtClean="0"/>
              <a:t>27.11.2019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5954-024F-4BA6-8D87-A8511405EB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8393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9680D-A22A-4574-BDB7-3890DAE50945}" type="datetimeFigureOut">
              <a:rPr lang="de-DE" smtClean="0"/>
              <a:t>27.11.2019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5954-024F-4BA6-8D87-A8511405EB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8037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9680D-A22A-4574-BDB7-3890DAE50945}" type="datetimeFigureOut">
              <a:rPr lang="de-DE" smtClean="0"/>
              <a:t>27.11.2019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5954-024F-4BA6-8D87-A8511405EB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7384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79680D-A22A-4574-BDB7-3890DAE50945}" type="datetimeFigureOut">
              <a:rPr lang="de-DE" smtClean="0"/>
              <a:t>27.11.2019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45954-024F-4BA6-8D87-A8511405EB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0538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396"/>
            <a:ext cx="12192000" cy="6847207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366374" y="353276"/>
            <a:ext cx="11459251" cy="4154984"/>
          </a:xfrm>
          <a:prstGeom prst="rect">
            <a:avLst/>
          </a:prstGeom>
          <a:solidFill>
            <a:schemeClr val="tx2">
              <a:lumMod val="20000"/>
              <a:lumOff val="80000"/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marL="85725">
              <a:spcAft>
                <a:spcPts val="600"/>
              </a:spcAft>
            </a:pPr>
            <a:r>
              <a:rPr lang="de-DE" sz="3200" b="1"/>
              <a:t>EG-HN </a:t>
            </a:r>
            <a:r>
              <a:rPr lang="de-DE" sz="3200" b="1" smtClean="0"/>
              <a:t>625, 1</a:t>
            </a:r>
            <a:r>
              <a:rPr lang="de-DE"/>
              <a:t>		</a:t>
            </a:r>
            <a:r>
              <a:rPr lang="de-DE" smtClean="0"/>
              <a:t/>
            </a:r>
            <a:br>
              <a:rPr lang="de-DE" smtClean="0"/>
            </a:br>
            <a:r>
              <a:rPr lang="de-DE" sz="4400" b="1" smtClean="0"/>
              <a:t>Wir </a:t>
            </a:r>
            <a:r>
              <a:rPr lang="de-DE" sz="4400" b="1"/>
              <a:t>strecken uns nach </a:t>
            </a:r>
            <a:r>
              <a:rPr lang="de-DE" sz="4400" b="1" smtClean="0"/>
              <a:t>dir</a:t>
            </a:r>
          </a:p>
          <a:p>
            <a:pPr marL="85725">
              <a:spcBef>
                <a:spcPts val="600"/>
              </a:spcBef>
              <a:spcAft>
                <a:spcPts val="600"/>
              </a:spcAft>
            </a:pPr>
            <a:r>
              <a:rPr lang="de-DE" sz="3700"/>
              <a:t>Wir strecken uns nach dir, in dir wohnt die Lebendigkeit.</a:t>
            </a:r>
          </a:p>
          <a:p>
            <a:pPr marL="85725">
              <a:spcBef>
                <a:spcPts val="600"/>
              </a:spcBef>
              <a:spcAft>
                <a:spcPts val="600"/>
              </a:spcAft>
            </a:pPr>
            <a:r>
              <a:rPr lang="de-DE" sz="3700"/>
              <a:t>Wir trauen uns zu dir, in dir wohnt die Barmherzigkeit. </a:t>
            </a:r>
          </a:p>
          <a:p>
            <a:pPr marL="85725" lvl="1">
              <a:spcBef>
                <a:spcPts val="600"/>
              </a:spcBef>
              <a:spcAft>
                <a:spcPts val="600"/>
              </a:spcAft>
            </a:pPr>
            <a:r>
              <a:rPr lang="de-DE" sz="3700" smtClean="0"/>
              <a:t>Du </a:t>
            </a:r>
            <a:r>
              <a:rPr lang="de-DE" sz="3700"/>
              <a:t>bist, wie du bist: </a:t>
            </a:r>
            <a:r>
              <a:rPr lang="de-DE" sz="3700" smtClean="0"/>
              <a:t>Schön </a:t>
            </a:r>
            <a:r>
              <a:rPr lang="de-DE" sz="3700"/>
              <a:t>sind deine Namen. </a:t>
            </a:r>
            <a:endParaRPr lang="de-DE" sz="3700" smtClean="0"/>
          </a:p>
          <a:p>
            <a:pPr marL="85725" lvl="1">
              <a:spcBef>
                <a:spcPts val="600"/>
              </a:spcBef>
              <a:spcAft>
                <a:spcPts val="300"/>
              </a:spcAft>
            </a:pPr>
            <a:r>
              <a:rPr lang="de-DE" sz="3700" smtClean="0"/>
              <a:t>Halleluja</a:t>
            </a:r>
            <a:r>
              <a:rPr lang="de-DE" sz="3700"/>
              <a:t>. Amen. Halleluja. Amen. 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9827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396"/>
            <a:ext cx="12192000" cy="6847207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366374" y="353276"/>
            <a:ext cx="11459251" cy="4154984"/>
          </a:xfrm>
          <a:prstGeom prst="rect">
            <a:avLst/>
          </a:prstGeom>
          <a:solidFill>
            <a:schemeClr val="tx2">
              <a:lumMod val="20000"/>
              <a:lumOff val="80000"/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marL="85725">
              <a:spcAft>
                <a:spcPts val="600"/>
              </a:spcAft>
            </a:pPr>
            <a:r>
              <a:rPr lang="de-DE" sz="3200" b="1"/>
              <a:t>EG-HN </a:t>
            </a:r>
            <a:r>
              <a:rPr lang="de-DE" sz="3200" b="1" smtClean="0"/>
              <a:t>625, 2</a:t>
            </a:r>
            <a:r>
              <a:rPr lang="de-DE"/>
              <a:t>		</a:t>
            </a:r>
            <a:r>
              <a:rPr lang="de-DE" smtClean="0"/>
              <a:t/>
            </a:r>
            <a:br>
              <a:rPr lang="de-DE" smtClean="0"/>
            </a:br>
            <a:r>
              <a:rPr lang="de-DE" sz="4400" b="1" smtClean="0"/>
              <a:t>Wir </a:t>
            </a:r>
            <a:r>
              <a:rPr lang="de-DE" sz="4400" b="1"/>
              <a:t>strecken uns nach </a:t>
            </a:r>
            <a:r>
              <a:rPr lang="de-DE" sz="4400" b="1" smtClean="0"/>
              <a:t>dir</a:t>
            </a:r>
          </a:p>
          <a:p>
            <a:pPr marL="85725">
              <a:spcBef>
                <a:spcPts val="600"/>
              </a:spcBef>
              <a:spcAft>
                <a:spcPts val="600"/>
              </a:spcAft>
            </a:pPr>
            <a:r>
              <a:rPr lang="de-DE" sz="3700"/>
              <a:t>Wir öffnen uns vor dir, in dir wohnt die Wahrhaftigkeit. </a:t>
            </a:r>
          </a:p>
          <a:p>
            <a:pPr marL="85725">
              <a:spcBef>
                <a:spcPts val="600"/>
              </a:spcBef>
              <a:spcAft>
                <a:spcPts val="600"/>
              </a:spcAft>
            </a:pPr>
            <a:r>
              <a:rPr lang="de-DE" sz="3700"/>
              <a:t>Wir freuen uns an dir, in dir wohnt die Gerechtigkeit. </a:t>
            </a:r>
          </a:p>
          <a:p>
            <a:pPr marL="85725" lvl="1">
              <a:spcBef>
                <a:spcPts val="600"/>
              </a:spcBef>
              <a:spcAft>
                <a:spcPts val="600"/>
              </a:spcAft>
            </a:pPr>
            <a:r>
              <a:rPr lang="de-DE" sz="3700" smtClean="0"/>
              <a:t>Du </a:t>
            </a:r>
            <a:r>
              <a:rPr lang="de-DE" sz="3700"/>
              <a:t>bist, wie du bist: </a:t>
            </a:r>
            <a:r>
              <a:rPr lang="de-DE" sz="3700" smtClean="0"/>
              <a:t>Schön </a:t>
            </a:r>
            <a:r>
              <a:rPr lang="de-DE" sz="3700"/>
              <a:t>sind deine Namen. </a:t>
            </a:r>
            <a:endParaRPr lang="de-DE" sz="3700" smtClean="0"/>
          </a:p>
          <a:p>
            <a:pPr marL="85725" lvl="1">
              <a:spcBef>
                <a:spcPts val="600"/>
              </a:spcBef>
              <a:spcAft>
                <a:spcPts val="300"/>
              </a:spcAft>
            </a:pPr>
            <a:r>
              <a:rPr lang="de-DE" sz="3700" smtClean="0"/>
              <a:t>Halleluja</a:t>
            </a:r>
            <a:r>
              <a:rPr lang="de-DE" sz="3700"/>
              <a:t>. Amen. Halleluja. Amen. 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72529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396"/>
            <a:ext cx="12192000" cy="6847207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366374" y="353276"/>
            <a:ext cx="11459251" cy="4154984"/>
          </a:xfrm>
          <a:prstGeom prst="rect">
            <a:avLst/>
          </a:prstGeom>
          <a:solidFill>
            <a:schemeClr val="tx2">
              <a:lumMod val="20000"/>
              <a:lumOff val="80000"/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marL="85725">
              <a:spcAft>
                <a:spcPts val="600"/>
              </a:spcAft>
            </a:pPr>
            <a:r>
              <a:rPr lang="de-DE" sz="3200" b="1"/>
              <a:t>EG-HN </a:t>
            </a:r>
            <a:r>
              <a:rPr lang="de-DE" sz="3200" b="1" smtClean="0"/>
              <a:t>625, 3</a:t>
            </a:r>
            <a:r>
              <a:rPr lang="de-DE"/>
              <a:t>		</a:t>
            </a:r>
            <a:r>
              <a:rPr lang="de-DE" smtClean="0"/>
              <a:t/>
            </a:r>
            <a:br>
              <a:rPr lang="de-DE" smtClean="0"/>
            </a:br>
            <a:r>
              <a:rPr lang="de-DE" sz="4400" b="1" smtClean="0"/>
              <a:t>Wir </a:t>
            </a:r>
            <a:r>
              <a:rPr lang="de-DE" sz="4400" b="1"/>
              <a:t>strecken uns nach </a:t>
            </a:r>
            <a:r>
              <a:rPr lang="de-DE" sz="4400" b="1" smtClean="0"/>
              <a:t>dir</a:t>
            </a:r>
          </a:p>
          <a:p>
            <a:pPr marL="85725">
              <a:spcBef>
                <a:spcPts val="600"/>
              </a:spcBef>
              <a:spcAft>
                <a:spcPts val="600"/>
              </a:spcAft>
            </a:pPr>
            <a:r>
              <a:rPr lang="de-DE" sz="3700"/>
              <a:t>Wir halten uns bei dir, in dir wohnt die Beständigkeit. </a:t>
            </a:r>
          </a:p>
          <a:p>
            <a:pPr marL="85725">
              <a:spcBef>
                <a:spcPts val="600"/>
              </a:spcBef>
              <a:spcAft>
                <a:spcPts val="600"/>
              </a:spcAft>
            </a:pPr>
            <a:r>
              <a:rPr lang="de-DE" sz="3700" smtClean="0"/>
              <a:t>Wir </a:t>
            </a:r>
            <a:r>
              <a:rPr lang="de-DE" sz="3700"/>
              <a:t>sehnen uns nach dir, in dir wohnt </a:t>
            </a:r>
            <a:r>
              <a:rPr lang="de-DE" sz="3700" smtClean="0"/>
              <a:t>die Vollkommenheit</a:t>
            </a:r>
            <a:r>
              <a:rPr lang="de-DE" sz="3700"/>
              <a:t>. </a:t>
            </a:r>
          </a:p>
          <a:p>
            <a:pPr marL="85725" lvl="1">
              <a:spcBef>
                <a:spcPts val="600"/>
              </a:spcBef>
              <a:spcAft>
                <a:spcPts val="600"/>
              </a:spcAft>
            </a:pPr>
            <a:r>
              <a:rPr lang="de-DE" sz="3700" smtClean="0"/>
              <a:t>Du </a:t>
            </a:r>
            <a:r>
              <a:rPr lang="de-DE" sz="3700"/>
              <a:t>bist, wie du bist: </a:t>
            </a:r>
            <a:r>
              <a:rPr lang="de-DE" sz="3700" smtClean="0"/>
              <a:t>Schön </a:t>
            </a:r>
            <a:r>
              <a:rPr lang="de-DE" sz="3700"/>
              <a:t>sind deine Namen. </a:t>
            </a:r>
            <a:endParaRPr lang="de-DE" sz="3700" smtClean="0"/>
          </a:p>
          <a:p>
            <a:pPr marL="85725" lvl="1">
              <a:spcBef>
                <a:spcPts val="600"/>
              </a:spcBef>
              <a:spcAft>
                <a:spcPts val="300"/>
              </a:spcAft>
            </a:pPr>
            <a:r>
              <a:rPr lang="de-DE" sz="3700" smtClean="0"/>
              <a:t>Halleluja</a:t>
            </a:r>
            <a:r>
              <a:rPr lang="de-DE" sz="3700"/>
              <a:t>. Amen. Halleluja. Amen. 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3724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</Words>
  <Application>Microsoft Office PowerPoint</Application>
  <PresentationFormat>Breitbild</PresentationFormat>
  <Paragraphs>15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Gels, Heike</dc:creator>
  <cp:lastModifiedBy>Gels, Heike</cp:lastModifiedBy>
  <cp:revision>14</cp:revision>
  <dcterms:created xsi:type="dcterms:W3CDTF">2019-11-12T13:25:15Z</dcterms:created>
  <dcterms:modified xsi:type="dcterms:W3CDTF">2019-11-27T08:38:26Z</dcterms:modified>
</cp:coreProperties>
</file>