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CCB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435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96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49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24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02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40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50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12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87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39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3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3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9680D-A22A-4574-BDB7-3890DAE50945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5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3045" y="0"/>
            <a:ext cx="12935045" cy="7258103"/>
          </a:xfrm>
          <a:prstGeom prst="rect">
            <a:avLst/>
          </a:prstGeom>
        </p:spPr>
      </p:pic>
      <p:sp>
        <p:nvSpPr>
          <p:cNvPr id="2" name="Abgerundetes Rechteck 1"/>
          <p:cNvSpPr/>
          <p:nvPr/>
        </p:nvSpPr>
        <p:spPr>
          <a:xfrm>
            <a:off x="168089" y="1169899"/>
            <a:ext cx="8313643" cy="4676213"/>
          </a:xfrm>
          <a:prstGeom prst="roundRect">
            <a:avLst/>
          </a:prstGeom>
          <a:gradFill flip="none" rotWithShape="1">
            <a:gsLst>
              <a:gs pos="0">
                <a:srgbClr val="D7CCB9"/>
              </a:gs>
              <a:gs pos="80000">
                <a:schemeClr val="accent1">
                  <a:tint val="44500"/>
                  <a:satMod val="160000"/>
                </a:schemeClr>
              </a:gs>
              <a:gs pos="13000">
                <a:srgbClr val="FFCC99">
                  <a:alpha val="2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de-DE" sz="2400" b="1" i="1">
                <a:solidFill>
                  <a:schemeClr val="tx1"/>
                </a:solidFill>
              </a:rPr>
              <a:t>EG 209</a:t>
            </a:r>
          </a:p>
          <a:p>
            <a:pPr>
              <a:spcAft>
                <a:spcPts val="2400"/>
              </a:spcAft>
            </a:pPr>
            <a:r>
              <a:rPr lang="de-DE" sz="3200" b="1">
                <a:solidFill>
                  <a:schemeClr val="tx1"/>
                </a:solidFill>
              </a:rPr>
              <a:t>Ich möcht', dass einer mit mir geht</a:t>
            </a:r>
          </a:p>
          <a:p>
            <a:pPr marL="447675" indent="-447675">
              <a:spcAft>
                <a:spcPts val="1200"/>
              </a:spcAft>
            </a:pPr>
            <a:r>
              <a:rPr lang="de-DE" sz="3200">
                <a:solidFill>
                  <a:schemeClr val="tx1"/>
                </a:solidFill>
              </a:rPr>
              <a:t>1.	Ich möcht', dass einer mit mir geht,</a:t>
            </a:r>
          </a:p>
          <a:p>
            <a:pPr marL="447675" indent="-447675">
              <a:spcAft>
                <a:spcPts val="1200"/>
              </a:spcAft>
            </a:pPr>
            <a:r>
              <a:rPr lang="de-DE" sz="3200">
                <a:solidFill>
                  <a:schemeClr val="tx1"/>
                </a:solidFill>
              </a:rPr>
              <a:t>	der's Leben kennt, der mich versteht,</a:t>
            </a:r>
          </a:p>
          <a:p>
            <a:pPr marL="447675" indent="-447675">
              <a:spcAft>
                <a:spcPts val="1200"/>
              </a:spcAft>
            </a:pPr>
            <a:r>
              <a:rPr lang="de-DE" sz="3200">
                <a:solidFill>
                  <a:schemeClr val="tx1"/>
                </a:solidFill>
              </a:rPr>
              <a:t>	der mich zu allen Zeiten kann geleiten.</a:t>
            </a:r>
          </a:p>
          <a:p>
            <a:pPr marL="447675" indent="-447675"/>
            <a:r>
              <a:rPr lang="de-DE" sz="3200">
                <a:solidFill>
                  <a:schemeClr val="tx1"/>
                </a:solidFill>
              </a:rPr>
              <a:t>	Ich möcht', dass einer mit mir geht.</a:t>
            </a:r>
          </a:p>
        </p:txBody>
      </p:sp>
    </p:spTree>
    <p:extLst>
      <p:ext uri="{BB962C8B-B14F-4D97-AF65-F5344CB8AC3E}">
        <p14:creationId xmlns:p14="http://schemas.microsoft.com/office/powerpoint/2010/main" val="38447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3045" y="0"/>
            <a:ext cx="12935045" cy="7258103"/>
          </a:xfrm>
          <a:prstGeom prst="rect">
            <a:avLst/>
          </a:prstGeom>
        </p:spPr>
      </p:pic>
      <p:sp>
        <p:nvSpPr>
          <p:cNvPr id="2" name="Abgerundetes Rechteck 1"/>
          <p:cNvSpPr/>
          <p:nvPr/>
        </p:nvSpPr>
        <p:spPr>
          <a:xfrm>
            <a:off x="147918" y="1149724"/>
            <a:ext cx="8249770" cy="4676213"/>
          </a:xfrm>
          <a:prstGeom prst="roundRect">
            <a:avLst/>
          </a:prstGeom>
          <a:gradFill flip="none" rotWithShape="1">
            <a:gsLst>
              <a:gs pos="0">
                <a:srgbClr val="D7CCB9"/>
              </a:gs>
              <a:gs pos="80000">
                <a:schemeClr val="accent1">
                  <a:tint val="44500"/>
                  <a:satMod val="160000"/>
                </a:schemeClr>
              </a:gs>
              <a:gs pos="13000">
                <a:srgbClr val="FFCC99">
                  <a:alpha val="2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de-DE" sz="2400" b="1" i="1">
                <a:solidFill>
                  <a:schemeClr val="tx1"/>
                </a:solidFill>
              </a:rPr>
              <a:t>EG 209</a:t>
            </a:r>
          </a:p>
          <a:p>
            <a:pPr>
              <a:spcAft>
                <a:spcPts val="2400"/>
              </a:spcAft>
            </a:pPr>
            <a:r>
              <a:rPr lang="de-DE" sz="3200" b="1">
                <a:solidFill>
                  <a:schemeClr val="tx1"/>
                </a:solidFill>
              </a:rPr>
              <a:t>Ich möcht', dass einer mit mir geht</a:t>
            </a:r>
          </a:p>
          <a:p>
            <a:pPr marL="360363" indent="-360363">
              <a:spcAft>
                <a:spcPts val="1200"/>
              </a:spcAft>
            </a:pPr>
            <a:r>
              <a:rPr lang="de-DE" sz="3200">
                <a:solidFill>
                  <a:schemeClr val="tx1"/>
                </a:solidFill>
              </a:rPr>
              <a:t>2</a:t>
            </a:r>
            <a:r>
              <a:rPr lang="de-DE" sz="3200" smtClean="0">
                <a:solidFill>
                  <a:schemeClr val="tx1"/>
                </a:solidFill>
              </a:rPr>
              <a:t>.</a:t>
            </a:r>
            <a:r>
              <a:rPr lang="de-DE" sz="3200">
                <a:solidFill>
                  <a:schemeClr val="tx1"/>
                </a:solidFill>
              </a:rPr>
              <a:t>	</a:t>
            </a:r>
            <a:r>
              <a:rPr lang="de-DE" sz="3200">
                <a:solidFill>
                  <a:schemeClr val="tx1"/>
                </a:solidFill>
              </a:rPr>
              <a:t>Ich wart', dass einer mit mir geht,</a:t>
            </a:r>
          </a:p>
          <a:p>
            <a:pPr marL="360363" indent="-360363">
              <a:spcAft>
                <a:spcPts val="1200"/>
              </a:spcAft>
            </a:pPr>
            <a:r>
              <a:rPr lang="de-DE" sz="3200">
                <a:solidFill>
                  <a:schemeClr val="tx1"/>
                </a:solidFill>
              </a:rPr>
              <a:t>	der auch im Schweren zu mir steht,</a:t>
            </a:r>
          </a:p>
          <a:p>
            <a:pPr marL="360363" indent="-360363">
              <a:spcAft>
                <a:spcPts val="1200"/>
              </a:spcAft>
            </a:pPr>
            <a:r>
              <a:rPr lang="de-DE" sz="3200">
                <a:solidFill>
                  <a:schemeClr val="tx1"/>
                </a:solidFill>
              </a:rPr>
              <a:t>	der in den dunklen Stunden mir verbunden.</a:t>
            </a:r>
          </a:p>
          <a:p>
            <a:pPr marL="360363" indent="-360363">
              <a:spcAft>
                <a:spcPts val="1200"/>
              </a:spcAft>
            </a:pPr>
            <a:r>
              <a:rPr lang="de-DE" sz="3200">
                <a:solidFill>
                  <a:schemeClr val="tx1"/>
                </a:solidFill>
              </a:rPr>
              <a:t>	Ich wart', dass einer mit mir geht.</a:t>
            </a:r>
            <a:endParaRPr lang="de-DE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3045" y="0"/>
            <a:ext cx="12935045" cy="7258103"/>
          </a:xfrm>
          <a:prstGeom prst="rect">
            <a:avLst/>
          </a:prstGeom>
        </p:spPr>
      </p:pic>
      <p:sp>
        <p:nvSpPr>
          <p:cNvPr id="2" name="Abgerundetes Rechteck 1"/>
          <p:cNvSpPr/>
          <p:nvPr/>
        </p:nvSpPr>
        <p:spPr>
          <a:xfrm>
            <a:off x="147918" y="1149724"/>
            <a:ext cx="8249770" cy="4676213"/>
          </a:xfrm>
          <a:prstGeom prst="roundRect">
            <a:avLst/>
          </a:prstGeom>
          <a:gradFill flip="none" rotWithShape="1">
            <a:gsLst>
              <a:gs pos="0">
                <a:srgbClr val="D7CCB9"/>
              </a:gs>
              <a:gs pos="80000">
                <a:schemeClr val="accent1">
                  <a:tint val="44500"/>
                  <a:satMod val="160000"/>
                </a:schemeClr>
              </a:gs>
              <a:gs pos="13000">
                <a:srgbClr val="FFCC99">
                  <a:alpha val="2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de-DE" sz="2400" b="1" i="1">
                <a:solidFill>
                  <a:schemeClr val="tx1"/>
                </a:solidFill>
              </a:rPr>
              <a:t>EG 209</a:t>
            </a:r>
          </a:p>
          <a:p>
            <a:pPr>
              <a:spcAft>
                <a:spcPts val="2400"/>
              </a:spcAft>
            </a:pPr>
            <a:r>
              <a:rPr lang="de-DE" sz="3200" b="1">
                <a:solidFill>
                  <a:schemeClr val="tx1"/>
                </a:solidFill>
              </a:rPr>
              <a:t>Ich möcht', dass einer mit mir geht</a:t>
            </a:r>
          </a:p>
          <a:p>
            <a:pPr marL="360363" indent="-360363">
              <a:spcAft>
                <a:spcPts val="1200"/>
              </a:spcAft>
            </a:pPr>
            <a:r>
              <a:rPr lang="de-DE" sz="3200">
                <a:solidFill>
                  <a:schemeClr val="tx1"/>
                </a:solidFill>
              </a:rPr>
              <a:t>3</a:t>
            </a:r>
            <a:r>
              <a:rPr lang="de-DE" sz="3200" smtClean="0">
                <a:solidFill>
                  <a:schemeClr val="tx1"/>
                </a:solidFill>
              </a:rPr>
              <a:t>.	</a:t>
            </a:r>
            <a:r>
              <a:rPr lang="de-DE" sz="3200">
                <a:solidFill>
                  <a:schemeClr val="tx1"/>
                </a:solidFill>
              </a:rPr>
              <a:t>Es heißt, dass einer mit mir geht,</a:t>
            </a:r>
          </a:p>
          <a:p>
            <a:pPr marL="360363" indent="-360363">
              <a:spcAft>
                <a:spcPts val="1200"/>
              </a:spcAft>
            </a:pPr>
            <a:r>
              <a:rPr lang="de-DE" sz="3200">
                <a:solidFill>
                  <a:schemeClr val="tx1"/>
                </a:solidFill>
              </a:rPr>
              <a:t>	der's Leben kennt, der mich versteht,</a:t>
            </a:r>
          </a:p>
          <a:p>
            <a:pPr marL="360363" indent="-360363">
              <a:spcAft>
                <a:spcPts val="1200"/>
              </a:spcAft>
            </a:pPr>
            <a:r>
              <a:rPr lang="de-DE" sz="3200">
                <a:solidFill>
                  <a:schemeClr val="tx1"/>
                </a:solidFill>
              </a:rPr>
              <a:t>	der mich zu allen Zeiten kann geleiten.</a:t>
            </a:r>
          </a:p>
          <a:p>
            <a:pPr marL="360363" indent="-360363">
              <a:spcAft>
                <a:spcPts val="1200"/>
              </a:spcAft>
            </a:pPr>
            <a:r>
              <a:rPr lang="de-DE" sz="3200">
                <a:solidFill>
                  <a:schemeClr val="tx1"/>
                </a:solidFill>
              </a:rPr>
              <a:t>	Es heißt, dass einer mit mir geht.</a:t>
            </a:r>
          </a:p>
        </p:txBody>
      </p:sp>
    </p:spTree>
    <p:extLst>
      <p:ext uri="{BB962C8B-B14F-4D97-AF65-F5344CB8AC3E}">
        <p14:creationId xmlns:p14="http://schemas.microsoft.com/office/powerpoint/2010/main" val="6781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3045" y="0"/>
            <a:ext cx="12935045" cy="7258103"/>
          </a:xfrm>
          <a:prstGeom prst="rect">
            <a:avLst/>
          </a:prstGeom>
        </p:spPr>
      </p:pic>
      <p:sp>
        <p:nvSpPr>
          <p:cNvPr id="2" name="Abgerundetes Rechteck 1"/>
          <p:cNvSpPr/>
          <p:nvPr/>
        </p:nvSpPr>
        <p:spPr>
          <a:xfrm>
            <a:off x="147918" y="1149724"/>
            <a:ext cx="8360708" cy="4676213"/>
          </a:xfrm>
          <a:prstGeom prst="roundRect">
            <a:avLst/>
          </a:prstGeom>
          <a:gradFill flip="none" rotWithShape="1">
            <a:gsLst>
              <a:gs pos="0">
                <a:srgbClr val="D7CCB9"/>
              </a:gs>
              <a:gs pos="80000">
                <a:schemeClr val="accent1">
                  <a:tint val="44500"/>
                  <a:satMod val="160000"/>
                </a:schemeClr>
              </a:gs>
              <a:gs pos="13000">
                <a:srgbClr val="FFCC99">
                  <a:alpha val="2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de-DE" sz="2400" b="1" i="1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b="1" i="1" smtClean="0">
                <a:solidFill>
                  <a:schemeClr val="tx1"/>
                </a:solidFill>
              </a:rPr>
              <a:t>EG </a:t>
            </a:r>
            <a:r>
              <a:rPr lang="de-DE" sz="2400" b="1" i="1">
                <a:solidFill>
                  <a:schemeClr val="tx1"/>
                </a:solidFill>
              </a:rPr>
              <a:t>209</a:t>
            </a:r>
          </a:p>
          <a:p>
            <a:pPr>
              <a:spcAft>
                <a:spcPts val="2400"/>
              </a:spcAft>
            </a:pPr>
            <a:r>
              <a:rPr lang="de-DE" sz="3200" b="1">
                <a:solidFill>
                  <a:schemeClr val="tx1"/>
                </a:solidFill>
              </a:rPr>
              <a:t>Ich möcht', dass einer mit mir geht</a:t>
            </a:r>
          </a:p>
          <a:p>
            <a:pPr marL="360363" indent="-360363">
              <a:spcAft>
                <a:spcPts val="1200"/>
              </a:spcAft>
            </a:pPr>
            <a:r>
              <a:rPr lang="de-DE" sz="3200" smtClean="0">
                <a:solidFill>
                  <a:schemeClr val="tx1"/>
                </a:solidFill>
              </a:rPr>
              <a:t>4</a:t>
            </a:r>
            <a:r>
              <a:rPr lang="de-DE" sz="3200" smtClean="0">
                <a:solidFill>
                  <a:schemeClr val="tx1"/>
                </a:solidFill>
              </a:rPr>
              <a:t>.	</a:t>
            </a:r>
            <a:r>
              <a:rPr lang="de-DE" sz="3100">
                <a:solidFill>
                  <a:schemeClr val="tx1"/>
                </a:solidFill>
              </a:rPr>
              <a:t>Sie nennen ihn den Herren Christ,</a:t>
            </a:r>
          </a:p>
          <a:p>
            <a:pPr marL="360363" indent="-360363">
              <a:spcAft>
                <a:spcPts val="1200"/>
              </a:spcAft>
            </a:pPr>
            <a:r>
              <a:rPr lang="de-DE" sz="3100">
                <a:solidFill>
                  <a:schemeClr val="tx1"/>
                </a:solidFill>
              </a:rPr>
              <a:t>	der durch den Tod gegangen ist;</a:t>
            </a:r>
          </a:p>
          <a:p>
            <a:pPr marL="360363" indent="-360363">
              <a:spcAft>
                <a:spcPts val="1200"/>
              </a:spcAft>
            </a:pPr>
            <a:r>
              <a:rPr lang="de-DE" sz="3100">
                <a:solidFill>
                  <a:schemeClr val="tx1"/>
                </a:solidFill>
              </a:rPr>
              <a:t>	er will durch Leid und Freuden mich geleiten.</a:t>
            </a:r>
          </a:p>
          <a:p>
            <a:pPr marL="360363" indent="-360363">
              <a:spcAft>
                <a:spcPts val="1200"/>
              </a:spcAft>
            </a:pPr>
            <a:r>
              <a:rPr lang="de-DE" sz="3100">
                <a:solidFill>
                  <a:schemeClr val="tx1"/>
                </a:solidFill>
              </a:rPr>
              <a:t>	Ich möcht', dass er auch mit mir geht.</a:t>
            </a:r>
          </a:p>
          <a:p>
            <a:pPr marL="360363" indent="-360363">
              <a:spcAft>
                <a:spcPts val="1200"/>
              </a:spcAft>
            </a:pPr>
            <a:r>
              <a:rPr lang="de-DE" sz="3200" smtClean="0">
                <a:solidFill>
                  <a:schemeClr val="tx1"/>
                </a:solidFill>
              </a:rPr>
              <a:t>.</a:t>
            </a:r>
            <a:endParaRPr lang="de-DE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Breitbild</PresentationFormat>
  <Paragraphs>26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Gels, Heike</dc:creator>
  <cp:lastModifiedBy>Gels, Heike</cp:lastModifiedBy>
  <cp:revision>16</cp:revision>
  <dcterms:created xsi:type="dcterms:W3CDTF">2019-11-12T13:25:15Z</dcterms:created>
  <dcterms:modified xsi:type="dcterms:W3CDTF">2020-04-24T14:21:04Z</dcterms:modified>
</cp:coreProperties>
</file>