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57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96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49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24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02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740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50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1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87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39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03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3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9680D-A22A-4574-BDB7-3890DAE50945}" type="datetimeFigureOut">
              <a:rPr lang="de-DE" smtClean="0"/>
              <a:t>24.04.2020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3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3552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5065581" y="805933"/>
            <a:ext cx="648603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sz="4400" b="1" smtClean="0"/>
              <a:t>Kindermutmachlied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1. Wenn </a:t>
            </a:r>
            <a:r>
              <a:rPr lang="de-DE" sz="3400"/>
              <a:t>einer sagt: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"</a:t>
            </a:r>
            <a:r>
              <a:rPr lang="de-DE" sz="3400"/>
              <a:t>Ich mag dich, du,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ich </a:t>
            </a:r>
            <a:r>
              <a:rPr lang="de-DE" sz="3400"/>
              <a:t>find dich ehrlich gut",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dann </a:t>
            </a:r>
            <a:r>
              <a:rPr lang="de-DE" sz="3400"/>
              <a:t>krieg ich eine Gänsehaut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und </a:t>
            </a:r>
            <a:r>
              <a:rPr lang="de-DE" sz="3400"/>
              <a:t>auch ein </a:t>
            </a:r>
            <a:r>
              <a:rPr lang="de-DE" sz="3400" smtClean="0"/>
              <a:t>bisschen </a:t>
            </a:r>
            <a:r>
              <a:rPr lang="de-DE" sz="3400"/>
              <a:t>Mut.</a:t>
            </a:r>
            <a:endParaRPr lang="de-DE" sz="3400" b="1" dirty="0"/>
          </a:p>
        </p:txBody>
      </p:sp>
    </p:spTree>
    <p:extLst>
      <p:ext uri="{BB962C8B-B14F-4D97-AF65-F5344CB8AC3E}">
        <p14:creationId xmlns:p14="http://schemas.microsoft.com/office/powerpoint/2010/main" val="384470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3552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5065580" y="805933"/>
            <a:ext cx="6877037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sz="4400" b="1" smtClean="0"/>
              <a:t>Kindermutmachlied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/>
              <a:t>2</a:t>
            </a:r>
            <a:r>
              <a:rPr lang="de-DE" sz="3400" smtClean="0"/>
              <a:t>. </a:t>
            </a:r>
            <a:r>
              <a:rPr lang="de-DE" sz="3400" smtClean="0"/>
              <a:t>Wenn </a:t>
            </a:r>
            <a:r>
              <a:rPr lang="de-DE" sz="3400"/>
              <a:t>einer sagt: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</a:t>
            </a:r>
            <a:r>
              <a:rPr lang="de-DE" sz="3400"/>
              <a:t>"Ich brauch dich, du,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ich </a:t>
            </a:r>
            <a:r>
              <a:rPr lang="de-DE" sz="3400"/>
              <a:t>schaff es nicht allein",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dann </a:t>
            </a:r>
            <a:r>
              <a:rPr lang="de-DE" sz="3400"/>
              <a:t>kribbelt es in meinem Bauch,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Ich </a:t>
            </a:r>
            <a:r>
              <a:rPr lang="de-DE" sz="3400"/>
              <a:t>fühl mich nicht mehr klein.</a:t>
            </a:r>
            <a:endParaRPr lang="de-DE" sz="3400" b="1" dirty="0"/>
          </a:p>
        </p:txBody>
      </p:sp>
    </p:spTree>
    <p:extLst>
      <p:ext uri="{BB962C8B-B14F-4D97-AF65-F5344CB8AC3E}">
        <p14:creationId xmlns:p14="http://schemas.microsoft.com/office/powerpoint/2010/main" val="3293248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3552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5065579" y="805933"/>
            <a:ext cx="7147973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sz="4400" b="1" smtClean="0"/>
              <a:t>Kindermutmachlied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/>
              <a:t>3</a:t>
            </a:r>
            <a:r>
              <a:rPr lang="de-DE" sz="3400" smtClean="0"/>
              <a:t>. </a:t>
            </a:r>
            <a:r>
              <a:rPr lang="de-DE" sz="3400" smtClean="0"/>
              <a:t>Wenn </a:t>
            </a:r>
            <a:r>
              <a:rPr lang="de-DE" sz="3400"/>
              <a:t>einer sagt: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</a:t>
            </a:r>
            <a:r>
              <a:rPr lang="de-DE" sz="3400"/>
              <a:t>"Komm, geh mit mir,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zusammen </a:t>
            </a:r>
            <a:r>
              <a:rPr lang="de-DE" sz="3400"/>
              <a:t>sind wir was",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dann </a:t>
            </a:r>
            <a:r>
              <a:rPr lang="de-DE" sz="3400"/>
              <a:t>werd ich rot</a:t>
            </a:r>
            <a:r>
              <a:rPr lang="de-DE" sz="3400"/>
              <a:t>, </a:t>
            </a:r>
            <a:r>
              <a:rPr lang="de-DE" sz="3400" smtClean="0"/>
              <a:t>weil </a:t>
            </a:r>
            <a:r>
              <a:rPr lang="de-DE" sz="3400"/>
              <a:t>ich mich freu,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dann </a:t>
            </a:r>
            <a:r>
              <a:rPr lang="de-DE" sz="3400"/>
              <a:t>macht das Leben Spaß.</a:t>
            </a:r>
            <a:endParaRPr lang="de-DE" sz="3400" b="1" dirty="0"/>
          </a:p>
        </p:txBody>
      </p:sp>
    </p:spTree>
    <p:extLst>
      <p:ext uri="{BB962C8B-B14F-4D97-AF65-F5344CB8AC3E}">
        <p14:creationId xmlns:p14="http://schemas.microsoft.com/office/powerpoint/2010/main" val="220941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3552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5065580" y="805933"/>
            <a:ext cx="7147972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sz="4400" b="1" smtClean="0"/>
              <a:t>Kindermutmachlied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/>
              <a:t>4</a:t>
            </a:r>
            <a:r>
              <a:rPr lang="de-DE" sz="3400" smtClean="0"/>
              <a:t>. </a:t>
            </a:r>
            <a:r>
              <a:rPr lang="de-DE" sz="3400" smtClean="0"/>
              <a:t>Wenn </a:t>
            </a:r>
            <a:r>
              <a:rPr lang="de-DE" sz="3400"/>
              <a:t>einer sagt: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</a:t>
            </a:r>
            <a:r>
              <a:rPr lang="de-DE" sz="3400"/>
              <a:t>"Ich hab dich lieb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und </a:t>
            </a:r>
            <a:r>
              <a:rPr lang="de-DE" sz="3400"/>
              <a:t>wär so gern dein Freund.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Und </a:t>
            </a:r>
            <a:r>
              <a:rPr lang="de-DE" sz="3400"/>
              <a:t>das, was du allein nicht schaffst,</a:t>
            </a:r>
          </a:p>
          <a:p>
            <a:pPr marL="446088" indent="-446088">
              <a:spcAft>
                <a:spcPts val="1200"/>
              </a:spcAft>
            </a:pPr>
            <a:r>
              <a:rPr lang="de-DE" sz="3400" smtClean="0"/>
              <a:t>	das </a:t>
            </a:r>
            <a:r>
              <a:rPr lang="de-DE" sz="3400"/>
              <a:t>schaffen wir vereint."</a:t>
            </a:r>
            <a:endParaRPr lang="de-DE" sz="3400" b="1" dirty="0"/>
          </a:p>
        </p:txBody>
      </p:sp>
    </p:spTree>
    <p:extLst>
      <p:ext uri="{BB962C8B-B14F-4D97-AF65-F5344CB8AC3E}">
        <p14:creationId xmlns:p14="http://schemas.microsoft.com/office/powerpoint/2010/main" val="3238343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Breitbild</PresentationFormat>
  <Paragraphs>24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Gels, Heike</dc:creator>
  <cp:lastModifiedBy>Gels, Heike</cp:lastModifiedBy>
  <cp:revision>13</cp:revision>
  <dcterms:created xsi:type="dcterms:W3CDTF">2019-11-12T13:25:15Z</dcterms:created>
  <dcterms:modified xsi:type="dcterms:W3CDTF">2020-04-24T05:20:02Z</dcterms:modified>
</cp:coreProperties>
</file>