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0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96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49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24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02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40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50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12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87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39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3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3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53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5773" y="-481558"/>
            <a:ext cx="13403546" cy="782111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28658" y="517803"/>
            <a:ext cx="6534721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smtClean="0"/>
              <a:t>EG-HN </a:t>
            </a:r>
            <a:r>
              <a:rPr lang="de-DE" sz="3200" b="1" dirty="0" smtClean="0"/>
              <a:t>574, 1</a:t>
            </a:r>
          </a:p>
          <a:p>
            <a:pPr>
              <a:spcAft>
                <a:spcPts val="1200"/>
              </a:spcAft>
            </a:pPr>
            <a:r>
              <a:rPr lang="de-DE" sz="4800" b="1" dirty="0" smtClean="0"/>
              <a:t>Segne dieses Kind</a:t>
            </a:r>
          </a:p>
          <a:p>
            <a:pPr defTabSz="447675"/>
            <a:r>
              <a:rPr lang="de-DE" sz="3800" dirty="0" smtClean="0"/>
              <a:t>Segne dieses Kind </a:t>
            </a:r>
            <a:br>
              <a:rPr lang="de-DE" sz="3800" dirty="0" smtClean="0"/>
            </a:br>
            <a:r>
              <a:rPr lang="de-DE" sz="3800" dirty="0" smtClean="0"/>
              <a:t>und hilf uns, ihm zu helfen, </a:t>
            </a:r>
            <a:br>
              <a:rPr lang="de-DE" sz="3800" dirty="0" smtClean="0"/>
            </a:br>
            <a:r>
              <a:rPr lang="de-DE" sz="3800" dirty="0" smtClean="0"/>
              <a:t>dass es sehen lernt </a:t>
            </a:r>
            <a:br>
              <a:rPr lang="de-DE" sz="3800" dirty="0" smtClean="0"/>
            </a:br>
            <a:r>
              <a:rPr lang="de-DE" sz="3800" dirty="0" smtClean="0"/>
              <a:t>mit seinen eignen Augen</a:t>
            </a:r>
          </a:p>
          <a:p>
            <a:pPr defTabSz="447675">
              <a:spcAft>
                <a:spcPts val="1200"/>
              </a:spcAft>
            </a:pPr>
            <a:r>
              <a:rPr lang="de-DE" sz="3800" dirty="0" smtClean="0"/>
              <a:t>das Gesicht seiner Mutter </a:t>
            </a:r>
            <a:br>
              <a:rPr lang="de-DE" sz="3800" dirty="0" smtClean="0"/>
            </a:br>
            <a:r>
              <a:rPr lang="de-DE" sz="3800" dirty="0" smtClean="0"/>
              <a:t>und die Farben der Blumen</a:t>
            </a:r>
            <a:br>
              <a:rPr lang="de-DE" sz="3800" dirty="0" smtClean="0"/>
            </a:br>
            <a:r>
              <a:rPr lang="de-DE" sz="3800" dirty="0" smtClean="0"/>
              <a:t>und den Schnee auf den Bergen und das Land der Verheißung.</a:t>
            </a:r>
            <a:br>
              <a:rPr lang="de-DE" sz="3800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470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5773" y="-481558"/>
            <a:ext cx="13403546" cy="782111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0932" y="517803"/>
            <a:ext cx="6577751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/>
              <a:t>EG-HN </a:t>
            </a:r>
            <a:r>
              <a:rPr lang="de-DE" sz="3200" b="1" dirty="0" smtClean="0"/>
              <a:t>574, </a:t>
            </a:r>
            <a:r>
              <a:rPr lang="de-DE" sz="3200" b="1" dirty="0"/>
              <a:t>2</a:t>
            </a:r>
            <a:endParaRPr lang="de-DE" sz="3200" b="1" dirty="0" smtClean="0"/>
          </a:p>
          <a:p>
            <a:pPr>
              <a:spcAft>
                <a:spcPts val="1200"/>
              </a:spcAft>
            </a:pPr>
            <a:r>
              <a:rPr lang="de-DE" sz="4800" b="1" dirty="0" smtClean="0"/>
              <a:t>Segne dieses Kind</a:t>
            </a:r>
          </a:p>
          <a:p>
            <a:pPr defTabSz="447675"/>
            <a:r>
              <a:rPr lang="de-DE" sz="3800" dirty="0" smtClean="0"/>
              <a:t>Segne </a:t>
            </a:r>
            <a:r>
              <a:rPr lang="de-DE" sz="3800" dirty="0"/>
              <a:t>dieses Kind </a:t>
            </a:r>
            <a:r>
              <a:rPr lang="de-DE" sz="3800" dirty="0" smtClean="0"/>
              <a:t/>
            </a:r>
            <a:br>
              <a:rPr lang="de-DE" sz="3800" dirty="0" smtClean="0"/>
            </a:br>
            <a:r>
              <a:rPr lang="de-DE" sz="3800" dirty="0" smtClean="0"/>
              <a:t>und </a:t>
            </a:r>
            <a:r>
              <a:rPr lang="de-DE" sz="3800" dirty="0"/>
              <a:t>hilf uns, ihm zu helfen, </a:t>
            </a:r>
            <a:r>
              <a:rPr lang="de-DE" sz="3800" dirty="0" smtClean="0"/>
              <a:t/>
            </a:r>
            <a:br>
              <a:rPr lang="de-DE" sz="3800" dirty="0" smtClean="0"/>
            </a:br>
            <a:r>
              <a:rPr lang="de-DE" sz="3800" dirty="0" smtClean="0"/>
              <a:t>dass es hören lernt </a:t>
            </a:r>
            <a:br>
              <a:rPr lang="de-DE" sz="3800" dirty="0" smtClean="0"/>
            </a:br>
            <a:r>
              <a:rPr lang="de-DE" sz="3800" dirty="0" smtClean="0"/>
              <a:t>mit seinen eignen Ohren</a:t>
            </a:r>
          </a:p>
          <a:p>
            <a:pPr defTabSz="447675"/>
            <a:r>
              <a:rPr lang="de-DE" sz="3800" dirty="0" smtClean="0"/>
              <a:t>auf den Klang seines Namens, </a:t>
            </a:r>
            <a:br>
              <a:rPr lang="de-DE" sz="3800" dirty="0" smtClean="0"/>
            </a:br>
            <a:r>
              <a:rPr lang="de-DE" sz="3800" dirty="0" smtClean="0"/>
              <a:t>auf die Wahrheit der Weisen,</a:t>
            </a:r>
          </a:p>
          <a:p>
            <a:pPr defTabSz="447675"/>
            <a:r>
              <a:rPr lang="de-DE" sz="3800" dirty="0" smtClean="0"/>
              <a:t>auf die Sprache der Liebe und </a:t>
            </a:r>
          </a:p>
          <a:p>
            <a:pPr defTabSz="447675"/>
            <a:r>
              <a:rPr lang="de-DE" sz="3800" dirty="0" smtClean="0"/>
              <a:t>das Wort der Verheißung.</a:t>
            </a:r>
          </a:p>
          <a:p>
            <a:pPr marL="447675" indent="-447675" defTabSz="447675">
              <a:spcAft>
                <a:spcPts val="1200"/>
              </a:spcAft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934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5773" y="-481558"/>
            <a:ext cx="13403546" cy="782111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30889" y="553982"/>
            <a:ext cx="6545478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/>
              <a:t>EG-HN </a:t>
            </a:r>
            <a:r>
              <a:rPr lang="de-DE" sz="3200" b="1" dirty="0" smtClean="0"/>
              <a:t>574, 3</a:t>
            </a:r>
          </a:p>
          <a:p>
            <a:pPr>
              <a:spcAft>
                <a:spcPts val="1200"/>
              </a:spcAft>
            </a:pPr>
            <a:r>
              <a:rPr lang="de-DE" sz="4800" b="1" dirty="0" smtClean="0"/>
              <a:t>Segne dieses Kind</a:t>
            </a:r>
          </a:p>
          <a:p>
            <a:pPr defTabSz="447675"/>
            <a:r>
              <a:rPr lang="de-DE" sz="3800" dirty="0" smtClean="0"/>
              <a:t>Segne </a:t>
            </a:r>
            <a:r>
              <a:rPr lang="de-DE" sz="3800" dirty="0"/>
              <a:t>dieses Kind </a:t>
            </a:r>
            <a:r>
              <a:rPr lang="de-DE" sz="3800" dirty="0" smtClean="0"/>
              <a:t/>
            </a:r>
            <a:br>
              <a:rPr lang="de-DE" sz="3800" dirty="0" smtClean="0"/>
            </a:br>
            <a:r>
              <a:rPr lang="de-DE" sz="3800" dirty="0" smtClean="0"/>
              <a:t>und </a:t>
            </a:r>
            <a:r>
              <a:rPr lang="de-DE" sz="3800" dirty="0"/>
              <a:t>hilf uns, ihm zu helfen, </a:t>
            </a:r>
            <a:r>
              <a:rPr lang="de-DE" sz="3800" dirty="0" smtClean="0"/>
              <a:t/>
            </a:r>
            <a:br>
              <a:rPr lang="de-DE" sz="3800" dirty="0" smtClean="0"/>
            </a:br>
            <a:r>
              <a:rPr lang="de-DE" sz="3800" dirty="0" smtClean="0"/>
              <a:t>dass es greifen lernt </a:t>
            </a:r>
            <a:br>
              <a:rPr lang="de-DE" sz="3800" dirty="0" smtClean="0"/>
            </a:br>
            <a:r>
              <a:rPr lang="de-DE" sz="3800" dirty="0" smtClean="0"/>
              <a:t>mit seinen eignen Händen</a:t>
            </a:r>
          </a:p>
          <a:p>
            <a:pPr defTabSz="447675"/>
            <a:r>
              <a:rPr lang="de-DE" sz="3800" dirty="0" smtClean="0"/>
              <a:t>nach der Hand seiner Freunde, nach Maschinen und Plänen,</a:t>
            </a:r>
          </a:p>
          <a:p>
            <a:pPr defTabSz="447675"/>
            <a:r>
              <a:rPr lang="de-DE" sz="3800" smtClean="0"/>
              <a:t>nach </a:t>
            </a:r>
            <a:r>
              <a:rPr lang="de-DE" sz="3800" dirty="0" smtClean="0"/>
              <a:t>dem Brot und den Trauben und dem Land der Verheißung.</a:t>
            </a:r>
            <a:r>
              <a:rPr lang="de-DE" sz="3800" dirty="0"/>
              <a:t/>
            </a:r>
            <a:br>
              <a:rPr lang="de-DE" sz="3800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0731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Breitbild</PresentationFormat>
  <Paragraphs>16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Gels, Heike</dc:creator>
  <cp:lastModifiedBy>Gels, Heike</cp:lastModifiedBy>
  <cp:revision>13</cp:revision>
  <dcterms:created xsi:type="dcterms:W3CDTF">2019-11-12T13:25:15Z</dcterms:created>
  <dcterms:modified xsi:type="dcterms:W3CDTF">2019-11-27T08:37:22Z</dcterms:modified>
</cp:coreProperties>
</file>